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249" r:id="rId1"/>
  </p:sldMasterIdLst>
  <p:notesMasterIdLst>
    <p:notesMasterId r:id="rId36"/>
  </p:notesMasterIdLst>
  <p:handoutMasterIdLst>
    <p:handoutMasterId r:id="rId37"/>
  </p:handoutMasterIdLst>
  <p:sldIdLst>
    <p:sldId id="418" r:id="rId2"/>
    <p:sldId id="257" r:id="rId3"/>
    <p:sldId id="453" r:id="rId4"/>
    <p:sldId id="443" r:id="rId5"/>
    <p:sldId id="452" r:id="rId6"/>
    <p:sldId id="456" r:id="rId7"/>
    <p:sldId id="457" r:id="rId8"/>
    <p:sldId id="458" r:id="rId9"/>
    <p:sldId id="459" r:id="rId10"/>
    <p:sldId id="460" r:id="rId11"/>
    <p:sldId id="475" r:id="rId12"/>
    <p:sldId id="464" r:id="rId13"/>
    <p:sldId id="465" r:id="rId14"/>
    <p:sldId id="462" r:id="rId15"/>
    <p:sldId id="461" r:id="rId16"/>
    <p:sldId id="463" r:id="rId17"/>
    <p:sldId id="467" r:id="rId18"/>
    <p:sldId id="449" r:id="rId19"/>
    <p:sldId id="450" r:id="rId20"/>
    <p:sldId id="471" r:id="rId21"/>
    <p:sldId id="476" r:id="rId22"/>
    <p:sldId id="477" r:id="rId23"/>
    <p:sldId id="478" r:id="rId24"/>
    <p:sldId id="466" r:id="rId25"/>
    <p:sldId id="472" r:id="rId26"/>
    <p:sldId id="445" r:id="rId27"/>
    <p:sldId id="446" r:id="rId28"/>
    <p:sldId id="447" r:id="rId29"/>
    <p:sldId id="468" r:id="rId30"/>
    <p:sldId id="469" r:id="rId31"/>
    <p:sldId id="473" r:id="rId32"/>
    <p:sldId id="474" r:id="rId33"/>
    <p:sldId id="423" r:id="rId34"/>
    <p:sldId id="411" r:id="rId35"/>
  </p:sldIdLst>
  <p:sldSz cx="9144000" cy="6858000" type="screen4x3"/>
  <p:notesSz cx="7099300" cy="10234613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0099"/>
    <a:srgbClr val="FFCC00"/>
    <a:srgbClr val="CCCCFF"/>
    <a:srgbClr val="00FFFF"/>
    <a:srgbClr val="339966"/>
    <a:srgbClr val="969696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Estilo Médio 3 - Ênfas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79" autoAdjust="0"/>
    <p:restoredTop sz="94570" autoAdjust="0"/>
  </p:normalViewPr>
  <p:slideViewPr>
    <p:cSldViewPr>
      <p:cViewPr varScale="1">
        <p:scale>
          <a:sx n="98" d="100"/>
          <a:sy n="98" d="100"/>
        </p:scale>
        <p:origin x="850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056"/>
    </p:cViewPr>
  </p:sorterViewPr>
  <p:notesViewPr>
    <p:cSldViewPr>
      <p:cViewPr varScale="1">
        <p:scale>
          <a:sx n="56" d="100"/>
          <a:sy n="56" d="100"/>
        </p:scale>
        <p:origin x="-1920" y="-102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 Antonio Dos Reis" userId="5abf9610-c017-4d6e-adb9-ee29eb956a1d" providerId="ADAL" clId="{417691E2-6582-4D00-B68D-557DF8B1DA0E}"/>
    <pc:docChg chg="modSld">
      <pc:chgData name="Jose Antonio Dos Reis" userId="5abf9610-c017-4d6e-adb9-ee29eb956a1d" providerId="ADAL" clId="{417691E2-6582-4D00-B68D-557DF8B1DA0E}" dt="2024-03-09T06:32:46.958" v="1"/>
      <pc:docMkLst>
        <pc:docMk/>
      </pc:docMkLst>
      <pc:sldChg chg="modSp mod">
        <pc:chgData name="Jose Antonio Dos Reis" userId="5abf9610-c017-4d6e-adb9-ee29eb956a1d" providerId="ADAL" clId="{417691E2-6582-4D00-B68D-557DF8B1DA0E}" dt="2024-03-09T06:32:46.958" v="1"/>
        <pc:sldMkLst>
          <pc:docMk/>
          <pc:sldMk cId="0" sldId="418"/>
        </pc:sldMkLst>
        <pc:spChg chg="mod">
          <ac:chgData name="Jose Antonio Dos Reis" userId="5abf9610-c017-4d6e-adb9-ee29eb956a1d" providerId="ADAL" clId="{417691E2-6582-4D00-B68D-557DF8B1DA0E}" dt="2024-03-09T06:32:46.958" v="1"/>
          <ac:spMkLst>
            <pc:docMk/>
            <pc:sldMk cId="0" sldId="418"/>
            <ac:spMk id="6" creationId="{1A973EE9-D384-4D0E-855A-F2EEA2148B38}"/>
          </ac:spMkLst>
        </pc:spChg>
      </pc:sldChg>
      <pc:sldChg chg="modSp">
        <pc:chgData name="Jose Antonio Dos Reis" userId="5abf9610-c017-4d6e-adb9-ee29eb956a1d" providerId="ADAL" clId="{417691E2-6582-4D00-B68D-557DF8B1DA0E}" dt="2024-03-08T18:03:21.441" v="0" actId="1076"/>
        <pc:sldMkLst>
          <pc:docMk/>
          <pc:sldMk cId="0" sldId="456"/>
        </pc:sldMkLst>
        <pc:spChg chg="mod">
          <ac:chgData name="Jose Antonio Dos Reis" userId="5abf9610-c017-4d6e-adb9-ee29eb956a1d" providerId="ADAL" clId="{417691E2-6582-4D00-B68D-557DF8B1DA0E}" dt="2024-03-08T18:03:21.441" v="0" actId="1076"/>
          <ac:spMkLst>
            <pc:docMk/>
            <pc:sldMk cId="0" sldId="456"/>
            <ac:spMk id="20483" creationId="{F6BAAB2A-AF6C-4064-83A8-C372E43F9E6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Rectangle 2">
            <a:extLst>
              <a:ext uri="{FF2B5EF4-FFF2-40B4-BE49-F238E27FC236}">
                <a16:creationId xmlns:a16="http://schemas.microsoft.com/office/drawing/2014/main" id="{AEDCC450-3E94-48AE-982F-EC26ABECC88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eaLnBrk="1" fontAlgn="auto" hangingPunct="1">
              <a:spcBef>
                <a:spcPts val="0"/>
              </a:spcBef>
              <a:spcAft>
                <a:spcPts val="0"/>
              </a:spcAft>
              <a:defRPr sz="13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06851" name="Rectangle 3">
            <a:extLst>
              <a:ext uri="{FF2B5EF4-FFF2-40B4-BE49-F238E27FC236}">
                <a16:creationId xmlns:a16="http://schemas.microsoft.com/office/drawing/2014/main" id="{E21D0AF4-F5DB-436C-B1F0-5139F893F75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eaLnBrk="1" fontAlgn="auto" hangingPunct="1">
              <a:spcBef>
                <a:spcPts val="0"/>
              </a:spcBef>
              <a:spcAft>
                <a:spcPts val="0"/>
              </a:spcAft>
              <a:defRPr sz="13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06852" name="Rectangle 4">
            <a:extLst>
              <a:ext uri="{FF2B5EF4-FFF2-40B4-BE49-F238E27FC236}">
                <a16:creationId xmlns:a16="http://schemas.microsoft.com/office/drawing/2014/main" id="{2FE142E5-DF24-4965-91D8-56E88FDF1676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1" fontAlgn="auto" hangingPunct="1">
              <a:spcBef>
                <a:spcPts val="0"/>
              </a:spcBef>
              <a:spcAft>
                <a:spcPts val="0"/>
              </a:spcAft>
              <a:defRPr sz="13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06853" name="Rectangle 5">
            <a:extLst>
              <a:ext uri="{FF2B5EF4-FFF2-40B4-BE49-F238E27FC236}">
                <a16:creationId xmlns:a16="http://schemas.microsoft.com/office/drawing/2014/main" id="{8850114A-69B8-4B6E-9B59-F9C66888F817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/>
            </a:lvl1pPr>
          </a:lstStyle>
          <a:p>
            <a:fld id="{B56A36B2-8A56-47A2-8D25-B72A0D9D409D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DD540988-8A3A-4C85-8FA9-F580ADC788C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eaLnBrk="0" fontAlgn="auto" hangingPunct="0">
              <a:spcBef>
                <a:spcPts val="0"/>
              </a:spcBef>
              <a:spcAft>
                <a:spcPts val="0"/>
              </a:spcAft>
              <a:defRPr sz="13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CF8EC957-754C-4935-94C5-BED447A1B73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eaLnBrk="0" fontAlgn="auto" hangingPunct="0">
              <a:spcBef>
                <a:spcPts val="0"/>
              </a:spcBef>
              <a:spcAft>
                <a:spcPts val="0"/>
              </a:spcAft>
              <a:defRPr sz="13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1EDF0C19-2A27-4A0C-FD32-A19990340231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9" name="Rectangle 5">
            <a:extLst>
              <a:ext uri="{FF2B5EF4-FFF2-40B4-BE49-F238E27FC236}">
                <a16:creationId xmlns:a16="http://schemas.microsoft.com/office/drawing/2014/main" id="{D292FA2F-35B1-43DA-B0EB-87C6D87E5A6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0925"/>
            <a:ext cx="5207000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16390" name="Rectangle 6">
            <a:extLst>
              <a:ext uri="{FF2B5EF4-FFF2-40B4-BE49-F238E27FC236}">
                <a16:creationId xmlns:a16="http://schemas.microsoft.com/office/drawing/2014/main" id="{2FD8A92D-459E-482B-A5C1-360AB45F10E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0" fontAlgn="auto" hangingPunct="0">
              <a:spcBef>
                <a:spcPts val="0"/>
              </a:spcBef>
              <a:spcAft>
                <a:spcPts val="0"/>
              </a:spcAft>
              <a:defRPr sz="13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8EAEA527-814B-42BE-BC3E-2EDFCF8CB6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/>
            </a:lvl1pPr>
          </a:lstStyle>
          <a:p>
            <a:fld id="{A5AD3440-B47E-4D18-80DC-45D422966544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Espaço Reservado para Imagem de Slide 1">
            <a:extLst>
              <a:ext uri="{FF2B5EF4-FFF2-40B4-BE49-F238E27FC236}">
                <a16:creationId xmlns:a16="http://schemas.microsoft.com/office/drawing/2014/main" id="{F1BA5161-DFA8-2D1D-776D-E94160D733E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1267" name="Espaço Reservado para Anotações 2">
            <a:extLst>
              <a:ext uri="{FF2B5EF4-FFF2-40B4-BE49-F238E27FC236}">
                <a16:creationId xmlns:a16="http://schemas.microsoft.com/office/drawing/2014/main" id="{B985F0FF-F977-401E-847A-9894C4814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11268" name="Espaço Reservado para Número de Slide 3">
            <a:extLst>
              <a:ext uri="{FF2B5EF4-FFF2-40B4-BE49-F238E27FC236}">
                <a16:creationId xmlns:a16="http://schemas.microsoft.com/office/drawing/2014/main" id="{552B5306-EB44-935D-639F-1C6AB8DCD4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DABD40F4-7F8F-4556-914B-88F7B4B2D243}" type="slidenum">
              <a:rPr lang="pt-BR" altLang="pt-BR">
                <a:latin typeface="Times New Roman" panose="02020603050405020304" pitchFamily="18" charset="0"/>
              </a:rPr>
              <a:pPr/>
              <a:t>3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Espaço Reservado para Imagem de Slide 1">
            <a:extLst>
              <a:ext uri="{FF2B5EF4-FFF2-40B4-BE49-F238E27FC236}">
                <a16:creationId xmlns:a16="http://schemas.microsoft.com/office/drawing/2014/main" id="{D5C99429-93AD-5687-4DD6-EE3C6369912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29699" name="Espaço Reservado para Anotações 2">
            <a:extLst>
              <a:ext uri="{FF2B5EF4-FFF2-40B4-BE49-F238E27FC236}">
                <a16:creationId xmlns:a16="http://schemas.microsoft.com/office/drawing/2014/main" id="{8043C6AD-3735-E5C3-8A8A-7F40D5007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29700" name="Espaço Reservado para Número de Slide 3">
            <a:extLst>
              <a:ext uri="{FF2B5EF4-FFF2-40B4-BE49-F238E27FC236}">
                <a16:creationId xmlns:a16="http://schemas.microsoft.com/office/drawing/2014/main" id="{A7C63452-F141-81AE-EB99-C39F6DE718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BD47950B-2686-402A-AB73-99B3368106B5}" type="slidenum">
              <a:rPr lang="pt-BR" altLang="pt-BR">
                <a:latin typeface="Times New Roman" panose="02020603050405020304" pitchFamily="18" charset="0"/>
              </a:rPr>
              <a:pPr/>
              <a:t>12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Espaço Reservado para Imagem de Slide 1">
            <a:extLst>
              <a:ext uri="{FF2B5EF4-FFF2-40B4-BE49-F238E27FC236}">
                <a16:creationId xmlns:a16="http://schemas.microsoft.com/office/drawing/2014/main" id="{BE0DE974-FAAC-09D6-8E07-30D7FB0E04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1747" name="Espaço Reservado para Anotações 2">
            <a:extLst>
              <a:ext uri="{FF2B5EF4-FFF2-40B4-BE49-F238E27FC236}">
                <a16:creationId xmlns:a16="http://schemas.microsoft.com/office/drawing/2014/main" id="{45C22BEE-5D30-5A27-621C-5E4787762B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31748" name="Espaço Reservado para Número de Slide 3">
            <a:extLst>
              <a:ext uri="{FF2B5EF4-FFF2-40B4-BE49-F238E27FC236}">
                <a16:creationId xmlns:a16="http://schemas.microsoft.com/office/drawing/2014/main" id="{06B7B734-7181-28F1-9BFE-AEAEAA3ACC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32E3E93B-366D-403A-840D-89CB48AE1A52}" type="slidenum">
              <a:rPr lang="pt-BR" altLang="pt-BR">
                <a:latin typeface="Times New Roman" panose="02020603050405020304" pitchFamily="18" charset="0"/>
              </a:rPr>
              <a:pPr/>
              <a:t>13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Espaço Reservado para Imagem de Slide 1">
            <a:extLst>
              <a:ext uri="{FF2B5EF4-FFF2-40B4-BE49-F238E27FC236}">
                <a16:creationId xmlns:a16="http://schemas.microsoft.com/office/drawing/2014/main" id="{1FBA6274-F54A-CAD4-DCFF-089AB884A40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9939" name="Espaço Reservado para Anotações 2">
            <a:extLst>
              <a:ext uri="{FF2B5EF4-FFF2-40B4-BE49-F238E27FC236}">
                <a16:creationId xmlns:a16="http://schemas.microsoft.com/office/drawing/2014/main" id="{6B5526D9-A2DF-AD29-65E5-62BCBE897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39940" name="Espaço Reservado para Número de Slide 3">
            <a:extLst>
              <a:ext uri="{FF2B5EF4-FFF2-40B4-BE49-F238E27FC236}">
                <a16:creationId xmlns:a16="http://schemas.microsoft.com/office/drawing/2014/main" id="{D618E5E2-BD20-BC65-A5B9-1C095EA1A4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4579D0AC-30BC-4544-95B7-39C31D869C05}" type="slidenum">
              <a:rPr lang="pt-BR" altLang="pt-BR">
                <a:latin typeface="Times New Roman" panose="02020603050405020304" pitchFamily="18" charset="0"/>
              </a:rPr>
              <a:pPr/>
              <a:t>14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Espaço Reservado para Imagem de Slide 1">
            <a:extLst>
              <a:ext uri="{FF2B5EF4-FFF2-40B4-BE49-F238E27FC236}">
                <a16:creationId xmlns:a16="http://schemas.microsoft.com/office/drawing/2014/main" id="{7E532B95-9743-1931-0BD6-B2890CE032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1987" name="Espaço Reservado para Anotações 2">
            <a:extLst>
              <a:ext uri="{FF2B5EF4-FFF2-40B4-BE49-F238E27FC236}">
                <a16:creationId xmlns:a16="http://schemas.microsoft.com/office/drawing/2014/main" id="{4B999EFE-3BCC-E9C7-1AAE-FC886FE77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41988" name="Espaço Reservado para Número de Slide 3">
            <a:extLst>
              <a:ext uri="{FF2B5EF4-FFF2-40B4-BE49-F238E27FC236}">
                <a16:creationId xmlns:a16="http://schemas.microsoft.com/office/drawing/2014/main" id="{C7818C5C-0111-6C2E-D1DE-5077A8F67B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71E9D345-F969-468F-8129-B19913C7548C}" type="slidenum">
              <a:rPr lang="pt-BR" altLang="pt-BR">
                <a:latin typeface="Times New Roman" panose="02020603050405020304" pitchFamily="18" charset="0"/>
              </a:rPr>
              <a:pPr/>
              <a:t>15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Espaço Reservado para Imagem de Slide 1">
            <a:extLst>
              <a:ext uri="{FF2B5EF4-FFF2-40B4-BE49-F238E27FC236}">
                <a16:creationId xmlns:a16="http://schemas.microsoft.com/office/drawing/2014/main" id="{7CC4BD05-4697-5DD7-A4FC-EF3F8315A3B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4035" name="Espaço Reservado para Anotações 2">
            <a:extLst>
              <a:ext uri="{FF2B5EF4-FFF2-40B4-BE49-F238E27FC236}">
                <a16:creationId xmlns:a16="http://schemas.microsoft.com/office/drawing/2014/main" id="{49D47BF8-BFB7-37EC-DC3D-DF15281DF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44036" name="Espaço Reservado para Número de Slide 3">
            <a:extLst>
              <a:ext uri="{FF2B5EF4-FFF2-40B4-BE49-F238E27FC236}">
                <a16:creationId xmlns:a16="http://schemas.microsoft.com/office/drawing/2014/main" id="{8544AE9E-C270-DAA6-4965-7A74675876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A5344066-9349-4DA0-99E0-7EB76EB73705}" type="slidenum">
              <a:rPr lang="pt-BR" altLang="pt-BR">
                <a:latin typeface="Times New Roman" panose="02020603050405020304" pitchFamily="18" charset="0"/>
              </a:rPr>
              <a:pPr/>
              <a:t>16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Espaço Reservado para Imagem de Slide 1">
            <a:extLst>
              <a:ext uri="{FF2B5EF4-FFF2-40B4-BE49-F238E27FC236}">
                <a16:creationId xmlns:a16="http://schemas.microsoft.com/office/drawing/2014/main" id="{217C2EFD-014F-DB89-2875-F0D257DEB9D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6083" name="Espaço Reservado para Anotações 2">
            <a:extLst>
              <a:ext uri="{FF2B5EF4-FFF2-40B4-BE49-F238E27FC236}">
                <a16:creationId xmlns:a16="http://schemas.microsoft.com/office/drawing/2014/main" id="{5A6E80DC-17A0-74B3-9CBC-51200A98BA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46084" name="Espaço Reservado para Número de Slide 3">
            <a:extLst>
              <a:ext uri="{FF2B5EF4-FFF2-40B4-BE49-F238E27FC236}">
                <a16:creationId xmlns:a16="http://schemas.microsoft.com/office/drawing/2014/main" id="{EBB68F38-E1D3-5134-C605-18DD051DFC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7942C771-D16B-46C5-A843-8CBC839CC9DF}" type="slidenum">
              <a:rPr lang="pt-BR" altLang="pt-BR">
                <a:latin typeface="Times New Roman" panose="02020603050405020304" pitchFamily="18" charset="0"/>
              </a:rPr>
              <a:pPr/>
              <a:t>17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Espaço Reservado para Imagem de Slide 1">
            <a:extLst>
              <a:ext uri="{FF2B5EF4-FFF2-40B4-BE49-F238E27FC236}">
                <a16:creationId xmlns:a16="http://schemas.microsoft.com/office/drawing/2014/main" id="{421C3517-0C55-8F75-2864-7A12E3EF35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8131" name="Espaço Reservado para Anotações 2">
            <a:extLst>
              <a:ext uri="{FF2B5EF4-FFF2-40B4-BE49-F238E27FC236}">
                <a16:creationId xmlns:a16="http://schemas.microsoft.com/office/drawing/2014/main" id="{9D631B2F-1A38-24EC-3186-53A6D16BF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48132" name="Espaço Reservado para Número de Slide 3">
            <a:extLst>
              <a:ext uri="{FF2B5EF4-FFF2-40B4-BE49-F238E27FC236}">
                <a16:creationId xmlns:a16="http://schemas.microsoft.com/office/drawing/2014/main" id="{DB807039-5729-81CA-2853-62958D62E9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37D959DB-BB5F-42AB-A8ED-C4200100C9A0}" type="slidenum">
              <a:rPr lang="pt-BR" altLang="pt-BR">
                <a:latin typeface="Times New Roman" panose="02020603050405020304" pitchFamily="18" charset="0"/>
              </a:rPr>
              <a:pPr/>
              <a:t>18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Espaço Reservado para Imagem de Slide 1">
            <a:extLst>
              <a:ext uri="{FF2B5EF4-FFF2-40B4-BE49-F238E27FC236}">
                <a16:creationId xmlns:a16="http://schemas.microsoft.com/office/drawing/2014/main" id="{C7683CE6-0C5C-42D2-1BE5-56A83329AD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0179" name="Espaço Reservado para Anotações 2">
            <a:extLst>
              <a:ext uri="{FF2B5EF4-FFF2-40B4-BE49-F238E27FC236}">
                <a16:creationId xmlns:a16="http://schemas.microsoft.com/office/drawing/2014/main" id="{5322B299-5C65-61FF-2F04-69AF5AF9C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50180" name="Espaço Reservado para Número de Slide 3">
            <a:extLst>
              <a:ext uri="{FF2B5EF4-FFF2-40B4-BE49-F238E27FC236}">
                <a16:creationId xmlns:a16="http://schemas.microsoft.com/office/drawing/2014/main" id="{79583C85-C559-27D6-F8D6-98337EACCE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340E4A04-445D-4490-A6AA-89842DCC7D87}" type="slidenum">
              <a:rPr lang="pt-BR" altLang="pt-BR">
                <a:latin typeface="Times New Roman" panose="02020603050405020304" pitchFamily="18" charset="0"/>
              </a:rPr>
              <a:pPr/>
              <a:t>19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Espaço Reservado para Imagem de Slide 1">
            <a:extLst>
              <a:ext uri="{FF2B5EF4-FFF2-40B4-BE49-F238E27FC236}">
                <a16:creationId xmlns:a16="http://schemas.microsoft.com/office/drawing/2014/main" id="{CF317888-0FFD-B3A9-958F-E08D9BE266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2227" name="Espaço Reservado para Anotações 2">
            <a:extLst>
              <a:ext uri="{FF2B5EF4-FFF2-40B4-BE49-F238E27FC236}">
                <a16:creationId xmlns:a16="http://schemas.microsoft.com/office/drawing/2014/main" id="{405F5BB3-A066-E342-63D5-45436C911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52228" name="Espaço Reservado para Número de Slide 3">
            <a:extLst>
              <a:ext uri="{FF2B5EF4-FFF2-40B4-BE49-F238E27FC236}">
                <a16:creationId xmlns:a16="http://schemas.microsoft.com/office/drawing/2014/main" id="{C875EB0C-A9A6-EDD1-E686-E0165F0319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6B3E6B18-DE8C-4EE7-9D07-867349A8DD83}" type="slidenum">
              <a:rPr lang="pt-BR" altLang="pt-BR">
                <a:latin typeface="Times New Roman" panose="02020603050405020304" pitchFamily="18" charset="0"/>
              </a:rPr>
              <a:pPr/>
              <a:t>20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Espaço Reservado para Imagem de Slide 1">
            <a:extLst>
              <a:ext uri="{FF2B5EF4-FFF2-40B4-BE49-F238E27FC236}">
                <a16:creationId xmlns:a16="http://schemas.microsoft.com/office/drawing/2014/main" id="{59E6F7C5-C7F3-27F9-8A81-04FC7BAD614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4275" name="Espaço Reservado para Anotações 2">
            <a:extLst>
              <a:ext uri="{FF2B5EF4-FFF2-40B4-BE49-F238E27FC236}">
                <a16:creationId xmlns:a16="http://schemas.microsoft.com/office/drawing/2014/main" id="{987D3CAC-7DB7-27D2-6216-18103F04D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54276" name="Espaço Reservado para Número de Slide 3">
            <a:extLst>
              <a:ext uri="{FF2B5EF4-FFF2-40B4-BE49-F238E27FC236}">
                <a16:creationId xmlns:a16="http://schemas.microsoft.com/office/drawing/2014/main" id="{EC3A28D4-34C5-B8FE-E3CA-B2CBA87DD4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CF3605A6-EDAC-4107-8C7D-3C4DFC5F8D69}" type="slidenum">
              <a:rPr lang="pt-BR" altLang="pt-BR">
                <a:latin typeface="Times New Roman" panose="02020603050405020304" pitchFamily="18" charset="0"/>
              </a:rPr>
              <a:pPr/>
              <a:t>21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Espaço Reservado para Imagem de Slide 1">
            <a:extLst>
              <a:ext uri="{FF2B5EF4-FFF2-40B4-BE49-F238E27FC236}">
                <a16:creationId xmlns:a16="http://schemas.microsoft.com/office/drawing/2014/main" id="{9EC060E5-AC3D-30EE-DA41-AF4C49B7069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3315" name="Espaço Reservado para Anotações 2">
            <a:extLst>
              <a:ext uri="{FF2B5EF4-FFF2-40B4-BE49-F238E27FC236}">
                <a16:creationId xmlns:a16="http://schemas.microsoft.com/office/drawing/2014/main" id="{8F0AC400-1BEA-94F9-F991-6D324EAAD8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13316" name="Espaço Reservado para Número de Slide 3">
            <a:extLst>
              <a:ext uri="{FF2B5EF4-FFF2-40B4-BE49-F238E27FC236}">
                <a16:creationId xmlns:a16="http://schemas.microsoft.com/office/drawing/2014/main" id="{310BB416-36D1-10F5-F479-2AA637D6D5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2BECE3C9-FB48-4DA3-AC49-3223E30CC3C1}" type="slidenum">
              <a:rPr lang="pt-BR" altLang="pt-BR">
                <a:latin typeface="Times New Roman" panose="02020603050405020304" pitchFamily="18" charset="0"/>
              </a:rPr>
              <a:pPr/>
              <a:t>4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Espaço Reservado para Imagem de Slide 1">
            <a:extLst>
              <a:ext uri="{FF2B5EF4-FFF2-40B4-BE49-F238E27FC236}">
                <a16:creationId xmlns:a16="http://schemas.microsoft.com/office/drawing/2014/main" id="{1CB79C8A-6145-9309-3B1A-2E80FB16741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6323" name="Espaço Reservado para Anotações 2">
            <a:extLst>
              <a:ext uri="{FF2B5EF4-FFF2-40B4-BE49-F238E27FC236}">
                <a16:creationId xmlns:a16="http://schemas.microsoft.com/office/drawing/2014/main" id="{DE754F31-EBC4-59E8-5618-38B208E74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56324" name="Espaço Reservado para Número de Slide 3">
            <a:extLst>
              <a:ext uri="{FF2B5EF4-FFF2-40B4-BE49-F238E27FC236}">
                <a16:creationId xmlns:a16="http://schemas.microsoft.com/office/drawing/2014/main" id="{4680570D-0A2C-6155-9BA1-5F6427B52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95A91631-8250-4D28-8C3B-E8FDDC495CC7}" type="slidenum">
              <a:rPr lang="pt-BR" altLang="pt-BR">
                <a:latin typeface="Times New Roman" panose="02020603050405020304" pitchFamily="18" charset="0"/>
              </a:rPr>
              <a:pPr/>
              <a:t>22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Espaço Reservado para Imagem de Slide 1">
            <a:extLst>
              <a:ext uri="{FF2B5EF4-FFF2-40B4-BE49-F238E27FC236}">
                <a16:creationId xmlns:a16="http://schemas.microsoft.com/office/drawing/2014/main" id="{E2DAE832-DD32-1C67-76AD-3106E2E193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8371" name="Espaço Reservado para Anotações 2">
            <a:extLst>
              <a:ext uri="{FF2B5EF4-FFF2-40B4-BE49-F238E27FC236}">
                <a16:creationId xmlns:a16="http://schemas.microsoft.com/office/drawing/2014/main" id="{D693FD28-5FAD-59B7-4810-6386AF9F6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58372" name="Espaço Reservado para Número de Slide 3">
            <a:extLst>
              <a:ext uri="{FF2B5EF4-FFF2-40B4-BE49-F238E27FC236}">
                <a16:creationId xmlns:a16="http://schemas.microsoft.com/office/drawing/2014/main" id="{35A9B984-7316-56CB-D834-EDC7EA5AD4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4512497F-4811-44C5-8199-4A93F18EA470}" type="slidenum">
              <a:rPr lang="pt-BR" altLang="pt-BR">
                <a:latin typeface="Times New Roman" panose="02020603050405020304" pitchFamily="18" charset="0"/>
              </a:rPr>
              <a:pPr/>
              <a:t>23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Espaço Reservado para Imagem de Slide 1">
            <a:extLst>
              <a:ext uri="{FF2B5EF4-FFF2-40B4-BE49-F238E27FC236}">
                <a16:creationId xmlns:a16="http://schemas.microsoft.com/office/drawing/2014/main" id="{2AF2AE44-9BC3-F089-7B25-EA5C00D226D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60419" name="Espaço Reservado para Anotações 2">
            <a:extLst>
              <a:ext uri="{FF2B5EF4-FFF2-40B4-BE49-F238E27FC236}">
                <a16:creationId xmlns:a16="http://schemas.microsoft.com/office/drawing/2014/main" id="{CB394414-F575-427E-315B-0CC2C3D22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60420" name="Espaço Reservado para Número de Slide 3">
            <a:extLst>
              <a:ext uri="{FF2B5EF4-FFF2-40B4-BE49-F238E27FC236}">
                <a16:creationId xmlns:a16="http://schemas.microsoft.com/office/drawing/2014/main" id="{16F22AF8-1167-3053-CF4F-E608FE1BDF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9B0EC46-303F-4631-8A64-21376EFFBD4D}" type="slidenum">
              <a:rPr lang="pt-BR" altLang="pt-BR">
                <a:latin typeface="Times New Roman" panose="02020603050405020304" pitchFamily="18" charset="0"/>
              </a:rPr>
              <a:pPr/>
              <a:t>24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Espaço Reservado para Imagem de Slide 1">
            <a:extLst>
              <a:ext uri="{FF2B5EF4-FFF2-40B4-BE49-F238E27FC236}">
                <a16:creationId xmlns:a16="http://schemas.microsoft.com/office/drawing/2014/main" id="{C2E962BE-3558-B08C-E9B2-07EDB0D770C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62467" name="Espaço Reservado para Anotações 2">
            <a:extLst>
              <a:ext uri="{FF2B5EF4-FFF2-40B4-BE49-F238E27FC236}">
                <a16:creationId xmlns:a16="http://schemas.microsoft.com/office/drawing/2014/main" id="{4CDE000B-FAA7-24DB-71BE-EDA2C1807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62468" name="Espaço Reservado para Número de Slide 3">
            <a:extLst>
              <a:ext uri="{FF2B5EF4-FFF2-40B4-BE49-F238E27FC236}">
                <a16:creationId xmlns:a16="http://schemas.microsoft.com/office/drawing/2014/main" id="{1F7B7D84-4FC2-8399-32D4-003AAF5C71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AD1BC41-FDEC-431C-962B-CF7124B99D1B}" type="slidenum">
              <a:rPr lang="pt-BR" altLang="pt-BR">
                <a:latin typeface="Times New Roman" panose="02020603050405020304" pitchFamily="18" charset="0"/>
              </a:rPr>
              <a:pPr/>
              <a:t>25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Espaço Reservado para Imagem de Slide 1">
            <a:extLst>
              <a:ext uri="{FF2B5EF4-FFF2-40B4-BE49-F238E27FC236}">
                <a16:creationId xmlns:a16="http://schemas.microsoft.com/office/drawing/2014/main" id="{51965324-1901-0D1B-32F7-B05A7347C3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64515" name="Espaço Reservado para Anotações 2">
            <a:extLst>
              <a:ext uri="{FF2B5EF4-FFF2-40B4-BE49-F238E27FC236}">
                <a16:creationId xmlns:a16="http://schemas.microsoft.com/office/drawing/2014/main" id="{770CA327-2C8E-FA65-1965-F8B5C6195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64516" name="Espaço Reservado para Número de Slide 3">
            <a:extLst>
              <a:ext uri="{FF2B5EF4-FFF2-40B4-BE49-F238E27FC236}">
                <a16:creationId xmlns:a16="http://schemas.microsoft.com/office/drawing/2014/main" id="{143D5340-CE25-4887-A983-5928116F6B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2083948C-8ACF-4A75-8F41-0D6290156089}" type="slidenum">
              <a:rPr lang="pt-BR" altLang="pt-BR">
                <a:latin typeface="Times New Roman" panose="02020603050405020304" pitchFamily="18" charset="0"/>
              </a:rPr>
              <a:pPr/>
              <a:t>26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Espaço Reservado para Imagem de Slide 1">
            <a:extLst>
              <a:ext uri="{FF2B5EF4-FFF2-40B4-BE49-F238E27FC236}">
                <a16:creationId xmlns:a16="http://schemas.microsoft.com/office/drawing/2014/main" id="{C2218F18-A9A8-EAB7-80F3-A0B59AB7D4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66563" name="Espaço Reservado para Anotações 2">
            <a:extLst>
              <a:ext uri="{FF2B5EF4-FFF2-40B4-BE49-F238E27FC236}">
                <a16:creationId xmlns:a16="http://schemas.microsoft.com/office/drawing/2014/main" id="{06093B95-8046-27DA-B6C6-95689B3A7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66564" name="Espaço Reservado para Número de Slide 3">
            <a:extLst>
              <a:ext uri="{FF2B5EF4-FFF2-40B4-BE49-F238E27FC236}">
                <a16:creationId xmlns:a16="http://schemas.microsoft.com/office/drawing/2014/main" id="{671C00E2-DD9F-4AD4-CD7F-0692CA8098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4F19902D-47D3-4A9E-8A91-93F5288D3D43}" type="slidenum">
              <a:rPr lang="pt-BR" altLang="pt-BR">
                <a:latin typeface="Times New Roman" panose="02020603050405020304" pitchFamily="18" charset="0"/>
              </a:rPr>
              <a:pPr/>
              <a:t>27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Espaço Reservado para Imagem de Slide 1">
            <a:extLst>
              <a:ext uri="{FF2B5EF4-FFF2-40B4-BE49-F238E27FC236}">
                <a16:creationId xmlns:a16="http://schemas.microsoft.com/office/drawing/2014/main" id="{0C10B4A2-206E-6BF2-F93C-66F0A9C91EB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68611" name="Espaço Reservado para Anotações 2">
            <a:extLst>
              <a:ext uri="{FF2B5EF4-FFF2-40B4-BE49-F238E27FC236}">
                <a16:creationId xmlns:a16="http://schemas.microsoft.com/office/drawing/2014/main" id="{FD23BF43-DF82-D29A-CE8C-C00314A67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68612" name="Espaço Reservado para Número de Slide 3">
            <a:extLst>
              <a:ext uri="{FF2B5EF4-FFF2-40B4-BE49-F238E27FC236}">
                <a16:creationId xmlns:a16="http://schemas.microsoft.com/office/drawing/2014/main" id="{9F0BCAE2-E647-CE94-5C51-67A417EFA5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89B15B4F-BC25-4471-AA13-9E62D6761D60}" type="slidenum">
              <a:rPr lang="pt-BR" altLang="pt-BR">
                <a:latin typeface="Times New Roman" panose="02020603050405020304" pitchFamily="18" charset="0"/>
              </a:rPr>
              <a:pPr/>
              <a:t>28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Espaço Reservado para Imagem de Slide 1">
            <a:extLst>
              <a:ext uri="{FF2B5EF4-FFF2-40B4-BE49-F238E27FC236}">
                <a16:creationId xmlns:a16="http://schemas.microsoft.com/office/drawing/2014/main" id="{BE3D0581-B443-7CAD-B503-90FD1B5BEE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70659" name="Espaço Reservado para Anotações 2">
            <a:extLst>
              <a:ext uri="{FF2B5EF4-FFF2-40B4-BE49-F238E27FC236}">
                <a16:creationId xmlns:a16="http://schemas.microsoft.com/office/drawing/2014/main" id="{ED566C47-3CC2-911D-0139-352ACEDAB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70660" name="Espaço Reservado para Número de Slide 3">
            <a:extLst>
              <a:ext uri="{FF2B5EF4-FFF2-40B4-BE49-F238E27FC236}">
                <a16:creationId xmlns:a16="http://schemas.microsoft.com/office/drawing/2014/main" id="{7AF42A8A-9CDF-64F6-F0AE-0DF5373F44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37B3C3EE-815A-40C1-8E80-B36937B199E3}" type="slidenum">
              <a:rPr lang="pt-BR" altLang="pt-BR">
                <a:latin typeface="Times New Roman" panose="02020603050405020304" pitchFamily="18" charset="0"/>
              </a:rPr>
              <a:pPr/>
              <a:t>29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Espaço Reservado para Imagem de Slide 1">
            <a:extLst>
              <a:ext uri="{FF2B5EF4-FFF2-40B4-BE49-F238E27FC236}">
                <a16:creationId xmlns:a16="http://schemas.microsoft.com/office/drawing/2014/main" id="{9642824E-9D13-3669-D06E-FA585BFD3E7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72707" name="Espaço Reservado para Anotações 2">
            <a:extLst>
              <a:ext uri="{FF2B5EF4-FFF2-40B4-BE49-F238E27FC236}">
                <a16:creationId xmlns:a16="http://schemas.microsoft.com/office/drawing/2014/main" id="{BC779581-76E5-40DF-125D-DC2E320C9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72708" name="Espaço Reservado para Número de Slide 3">
            <a:extLst>
              <a:ext uri="{FF2B5EF4-FFF2-40B4-BE49-F238E27FC236}">
                <a16:creationId xmlns:a16="http://schemas.microsoft.com/office/drawing/2014/main" id="{5E1C5139-B865-CF64-88E8-7CAFBE3DF6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61A224A-E08E-442B-9D47-BDEA4A978564}" type="slidenum">
              <a:rPr lang="pt-BR" altLang="pt-BR">
                <a:latin typeface="Times New Roman" panose="02020603050405020304" pitchFamily="18" charset="0"/>
              </a:rPr>
              <a:pPr/>
              <a:t>30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Espaço Reservado para Imagem de Slide 1">
            <a:extLst>
              <a:ext uri="{FF2B5EF4-FFF2-40B4-BE49-F238E27FC236}">
                <a16:creationId xmlns:a16="http://schemas.microsoft.com/office/drawing/2014/main" id="{75F8D953-53FE-78C0-A285-80668C36298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74755" name="Espaço Reservado para Anotações 2">
            <a:extLst>
              <a:ext uri="{FF2B5EF4-FFF2-40B4-BE49-F238E27FC236}">
                <a16:creationId xmlns:a16="http://schemas.microsoft.com/office/drawing/2014/main" id="{AE9566A4-7F7C-BB7D-F595-2AEC66FB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74756" name="Espaço Reservado para Número de Slide 3">
            <a:extLst>
              <a:ext uri="{FF2B5EF4-FFF2-40B4-BE49-F238E27FC236}">
                <a16:creationId xmlns:a16="http://schemas.microsoft.com/office/drawing/2014/main" id="{AB95FCF9-1892-A44F-A231-898E3FF63F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4237EBE8-A3D9-4706-B865-41D8F39F3D47}" type="slidenum">
              <a:rPr lang="pt-BR" altLang="pt-BR">
                <a:latin typeface="Times New Roman" panose="02020603050405020304" pitchFamily="18" charset="0"/>
              </a:rPr>
              <a:pPr/>
              <a:t>31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Imagem de Slide 1">
            <a:extLst>
              <a:ext uri="{FF2B5EF4-FFF2-40B4-BE49-F238E27FC236}">
                <a16:creationId xmlns:a16="http://schemas.microsoft.com/office/drawing/2014/main" id="{5B395B6D-A85C-050A-5510-12C41528C5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5363" name="Espaço Reservado para Anotações 2">
            <a:extLst>
              <a:ext uri="{FF2B5EF4-FFF2-40B4-BE49-F238E27FC236}">
                <a16:creationId xmlns:a16="http://schemas.microsoft.com/office/drawing/2014/main" id="{CA59246A-E3EB-F428-2887-4FD6B098A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15364" name="Espaço Reservado para Número de Slide 3">
            <a:extLst>
              <a:ext uri="{FF2B5EF4-FFF2-40B4-BE49-F238E27FC236}">
                <a16:creationId xmlns:a16="http://schemas.microsoft.com/office/drawing/2014/main" id="{338EDAEB-6157-6AD2-0684-148249E9B3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07EAD5F5-4B2E-4D18-8EE7-170E3A323D20}" type="slidenum">
              <a:rPr lang="pt-BR" altLang="pt-BR">
                <a:latin typeface="Times New Roman" panose="02020603050405020304" pitchFamily="18" charset="0"/>
              </a:rPr>
              <a:pPr/>
              <a:t>5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Espaço Reservado para Imagem de Slide 1">
            <a:extLst>
              <a:ext uri="{FF2B5EF4-FFF2-40B4-BE49-F238E27FC236}">
                <a16:creationId xmlns:a16="http://schemas.microsoft.com/office/drawing/2014/main" id="{6470AD26-7377-1467-6D65-902990A8C6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76803" name="Espaço Reservado para Anotações 2">
            <a:extLst>
              <a:ext uri="{FF2B5EF4-FFF2-40B4-BE49-F238E27FC236}">
                <a16:creationId xmlns:a16="http://schemas.microsoft.com/office/drawing/2014/main" id="{BF2BE01A-0F32-B13B-79DF-D52962336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76804" name="Espaço Reservado para Número de Slide 3">
            <a:extLst>
              <a:ext uri="{FF2B5EF4-FFF2-40B4-BE49-F238E27FC236}">
                <a16:creationId xmlns:a16="http://schemas.microsoft.com/office/drawing/2014/main" id="{5967EE3B-7878-A70A-8604-228283BCC5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B65BB5A3-A8F6-4584-94E0-B50D30E1FFB7}" type="slidenum">
              <a:rPr lang="pt-BR" altLang="pt-BR">
                <a:latin typeface="Times New Roman" panose="02020603050405020304" pitchFamily="18" charset="0"/>
              </a:rPr>
              <a:pPr/>
              <a:t>32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Espaço Reservado para Imagem de Slide 1">
            <a:extLst>
              <a:ext uri="{FF2B5EF4-FFF2-40B4-BE49-F238E27FC236}">
                <a16:creationId xmlns:a16="http://schemas.microsoft.com/office/drawing/2014/main" id="{C6F4B269-4CA2-7CC9-4F5E-6633A547AE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78851" name="Espaço Reservado para Anotações 2">
            <a:extLst>
              <a:ext uri="{FF2B5EF4-FFF2-40B4-BE49-F238E27FC236}">
                <a16:creationId xmlns:a16="http://schemas.microsoft.com/office/drawing/2014/main" id="{4F257537-D60F-B396-1698-01EFF7414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78852" name="Espaço Reservado para Número de Slide 3">
            <a:extLst>
              <a:ext uri="{FF2B5EF4-FFF2-40B4-BE49-F238E27FC236}">
                <a16:creationId xmlns:a16="http://schemas.microsoft.com/office/drawing/2014/main" id="{BB59A24B-2CF8-707A-602D-DAD0F37A27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7073A218-9744-42DC-8AA3-7646786D7138}" type="slidenum">
              <a:rPr lang="pt-BR" altLang="pt-BR">
                <a:latin typeface="Times New Roman" panose="02020603050405020304" pitchFamily="18" charset="0"/>
              </a:rPr>
              <a:pPr/>
              <a:t>33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Espaço Reservado para Imagem de Slide 1">
            <a:extLst>
              <a:ext uri="{FF2B5EF4-FFF2-40B4-BE49-F238E27FC236}">
                <a16:creationId xmlns:a16="http://schemas.microsoft.com/office/drawing/2014/main" id="{D28024A1-6F89-60A0-73F9-E8A56396760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80899" name="Espaço Reservado para Anotações 2">
            <a:extLst>
              <a:ext uri="{FF2B5EF4-FFF2-40B4-BE49-F238E27FC236}">
                <a16:creationId xmlns:a16="http://schemas.microsoft.com/office/drawing/2014/main" id="{F86B0552-C86E-4CA6-9EFC-ED2BE61FA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80900" name="Espaço Reservado para Número de Slide 3">
            <a:extLst>
              <a:ext uri="{FF2B5EF4-FFF2-40B4-BE49-F238E27FC236}">
                <a16:creationId xmlns:a16="http://schemas.microsoft.com/office/drawing/2014/main" id="{10C87935-C9CF-5237-24A1-19DAF538D4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A9BDA055-E21B-4191-AE98-2C60403C8E56}" type="slidenum">
              <a:rPr lang="pt-BR" altLang="pt-BR">
                <a:latin typeface="Times New Roman" panose="02020603050405020304" pitchFamily="18" charset="0"/>
              </a:rPr>
              <a:pPr/>
              <a:t>34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Espaço Reservado para Imagem de Slide 1">
            <a:extLst>
              <a:ext uri="{FF2B5EF4-FFF2-40B4-BE49-F238E27FC236}">
                <a16:creationId xmlns:a16="http://schemas.microsoft.com/office/drawing/2014/main" id="{18A7601E-320A-F360-0B5E-13F5818E2D2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7411" name="Espaço Reservado para Anotações 2">
            <a:extLst>
              <a:ext uri="{FF2B5EF4-FFF2-40B4-BE49-F238E27FC236}">
                <a16:creationId xmlns:a16="http://schemas.microsoft.com/office/drawing/2014/main" id="{3B819AF6-2D0A-0F2C-425A-344C427CB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17412" name="Espaço Reservado para Número de Slide 3">
            <a:extLst>
              <a:ext uri="{FF2B5EF4-FFF2-40B4-BE49-F238E27FC236}">
                <a16:creationId xmlns:a16="http://schemas.microsoft.com/office/drawing/2014/main" id="{75880E7F-B4F4-F628-FADD-39B76267DF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007C998B-1EEB-4BEA-9904-DC1A0E9095DD}" type="slidenum">
              <a:rPr lang="pt-BR" altLang="pt-BR">
                <a:latin typeface="Times New Roman" panose="02020603050405020304" pitchFamily="18" charset="0"/>
              </a:rPr>
              <a:pPr/>
              <a:t>6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Espaço Reservado para Imagem de Slide 1">
            <a:extLst>
              <a:ext uri="{FF2B5EF4-FFF2-40B4-BE49-F238E27FC236}">
                <a16:creationId xmlns:a16="http://schemas.microsoft.com/office/drawing/2014/main" id="{D76C2F83-693E-4750-8296-ACDB890EE86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9459" name="Espaço Reservado para Anotações 2">
            <a:extLst>
              <a:ext uri="{FF2B5EF4-FFF2-40B4-BE49-F238E27FC236}">
                <a16:creationId xmlns:a16="http://schemas.microsoft.com/office/drawing/2014/main" id="{3F056572-4377-A784-E8E6-91D4C0F6D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19460" name="Espaço Reservado para Número de Slide 3">
            <a:extLst>
              <a:ext uri="{FF2B5EF4-FFF2-40B4-BE49-F238E27FC236}">
                <a16:creationId xmlns:a16="http://schemas.microsoft.com/office/drawing/2014/main" id="{D477D7DD-1DD2-539C-7C7E-5EE01DAB4C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B456C95C-523A-4512-B615-9187695F518C}" type="slidenum">
              <a:rPr lang="pt-BR" altLang="pt-BR">
                <a:latin typeface="Times New Roman" panose="02020603050405020304" pitchFamily="18" charset="0"/>
              </a:rPr>
              <a:pPr/>
              <a:t>7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ço Reservado para Imagem de Slide 1">
            <a:extLst>
              <a:ext uri="{FF2B5EF4-FFF2-40B4-BE49-F238E27FC236}">
                <a16:creationId xmlns:a16="http://schemas.microsoft.com/office/drawing/2014/main" id="{240BC894-69CF-D613-678A-E0D04CEA2D8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21507" name="Espaço Reservado para Anotações 2">
            <a:extLst>
              <a:ext uri="{FF2B5EF4-FFF2-40B4-BE49-F238E27FC236}">
                <a16:creationId xmlns:a16="http://schemas.microsoft.com/office/drawing/2014/main" id="{8FEC85C9-FE89-CFA6-FAFA-2115AB8E0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21508" name="Espaço Reservado para Número de Slide 3">
            <a:extLst>
              <a:ext uri="{FF2B5EF4-FFF2-40B4-BE49-F238E27FC236}">
                <a16:creationId xmlns:a16="http://schemas.microsoft.com/office/drawing/2014/main" id="{3E62C93F-9F8F-8427-F61C-99243FC6DA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98F73B63-26A9-4D76-8C6F-B4FCDEAB82F7}" type="slidenum">
              <a:rPr lang="pt-BR" altLang="pt-BR">
                <a:latin typeface="Times New Roman" panose="02020603050405020304" pitchFamily="18" charset="0"/>
              </a:rPr>
              <a:pPr/>
              <a:t>8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Espaço Reservado para Imagem de Slide 1">
            <a:extLst>
              <a:ext uri="{FF2B5EF4-FFF2-40B4-BE49-F238E27FC236}">
                <a16:creationId xmlns:a16="http://schemas.microsoft.com/office/drawing/2014/main" id="{B5CD68A3-E2EB-8F6D-47E8-571DB30037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23555" name="Espaço Reservado para Anotações 2">
            <a:extLst>
              <a:ext uri="{FF2B5EF4-FFF2-40B4-BE49-F238E27FC236}">
                <a16:creationId xmlns:a16="http://schemas.microsoft.com/office/drawing/2014/main" id="{C17DAFA6-9BAA-2435-5A6E-7E09B1137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23556" name="Espaço Reservado para Número de Slide 3">
            <a:extLst>
              <a:ext uri="{FF2B5EF4-FFF2-40B4-BE49-F238E27FC236}">
                <a16:creationId xmlns:a16="http://schemas.microsoft.com/office/drawing/2014/main" id="{EE39E7E6-9380-2CBA-7145-C5821407A4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00C5DC88-34FA-4108-B654-3D20BB2A4033}" type="slidenum">
              <a:rPr lang="pt-BR" altLang="pt-BR">
                <a:latin typeface="Times New Roman" panose="02020603050405020304" pitchFamily="18" charset="0"/>
              </a:rPr>
              <a:pPr/>
              <a:t>9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Espaço Reservado para Imagem de Slide 1">
            <a:extLst>
              <a:ext uri="{FF2B5EF4-FFF2-40B4-BE49-F238E27FC236}">
                <a16:creationId xmlns:a16="http://schemas.microsoft.com/office/drawing/2014/main" id="{CC21E59A-65BA-F3E7-D7F7-769979FA2A5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25603" name="Espaço Reservado para Anotações 2">
            <a:extLst>
              <a:ext uri="{FF2B5EF4-FFF2-40B4-BE49-F238E27FC236}">
                <a16:creationId xmlns:a16="http://schemas.microsoft.com/office/drawing/2014/main" id="{48210B3D-5BED-C0A8-634E-1B51AC96B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25604" name="Espaço Reservado para Número de Slide 3">
            <a:extLst>
              <a:ext uri="{FF2B5EF4-FFF2-40B4-BE49-F238E27FC236}">
                <a16:creationId xmlns:a16="http://schemas.microsoft.com/office/drawing/2014/main" id="{90883821-7AB2-7DE3-710D-9361B989DD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8180BBD5-6BAE-4A9D-B9C6-F74F17FBD523}" type="slidenum">
              <a:rPr lang="pt-BR" altLang="pt-BR">
                <a:latin typeface="Times New Roman" panose="02020603050405020304" pitchFamily="18" charset="0"/>
              </a:rPr>
              <a:pPr/>
              <a:t>10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Espaço Reservado para Imagem de Slide 1">
            <a:extLst>
              <a:ext uri="{FF2B5EF4-FFF2-40B4-BE49-F238E27FC236}">
                <a16:creationId xmlns:a16="http://schemas.microsoft.com/office/drawing/2014/main" id="{7192F516-97FE-A360-88D3-92C34C1D8A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27651" name="Espaço Reservado para Anotações 2">
            <a:extLst>
              <a:ext uri="{FF2B5EF4-FFF2-40B4-BE49-F238E27FC236}">
                <a16:creationId xmlns:a16="http://schemas.microsoft.com/office/drawing/2014/main" id="{AE8BA85B-0734-F155-A444-BCB650648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/>
          </a:p>
        </p:txBody>
      </p:sp>
      <p:sp>
        <p:nvSpPr>
          <p:cNvPr id="27652" name="Espaço Reservado para Número de Slide 3">
            <a:extLst>
              <a:ext uri="{FF2B5EF4-FFF2-40B4-BE49-F238E27FC236}">
                <a16:creationId xmlns:a16="http://schemas.microsoft.com/office/drawing/2014/main" id="{057FBB9E-BC4B-5FAE-0551-355832FD71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4224D134-C52D-4630-9E1D-AB070D4DE4AD}" type="slidenum">
              <a:rPr lang="pt-BR" altLang="pt-BR">
                <a:latin typeface="Times New Roman" panose="02020603050405020304" pitchFamily="18" charset="0"/>
              </a:rPr>
              <a:pPr/>
              <a:t>11</a:t>
            </a:fld>
            <a:endParaRPr lang="pt-BR" altLang="pt-BR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857F539-7377-AE55-7796-C546B51AB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AA88B9-04DB-DB3F-A4DA-4EE48CC61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8D21B2-8BF3-AAE6-A276-F542ADB3B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CACE7A-5135-41D3-9D7E-A5A984418665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49683392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25785BE-25EC-2D27-4239-DCF404BE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1600374-0C68-3749-0E15-45793FCF1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A5F7C72-66AF-FC3E-47CA-7210FF499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813812-E7B3-4653-8078-156DA35C3028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64377878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AC5B299-DFF9-F861-6E5E-F73013251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424A2D-E796-141A-9A21-1694080F0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CA2A43-46A7-512B-0C7E-532C32AC9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25EBAB-5B18-49E7-BAF5-CF754B18A011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894559898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A3E191-4161-77A5-C93E-840146FB8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A1EF3CC-47B8-7159-B000-34A74B2A5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5252B2-9F63-154D-47B6-0E13DEA3F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C88F1E4-DFB9-4630-A470-94951213B15B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82395904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73BB00-D5D3-BC52-35A5-C846893EF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DC6E37-75B9-FFA9-F445-B48089453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0B71EC-99C8-E994-42AB-F8FFA5BC5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D88C99-BC10-48BB-84AD-8E5596D903E7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449063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A945A4E9-5D04-9218-E521-045034206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66FE5AF5-CF84-DCAA-87BA-E10162E7E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B1FB063F-89C4-FB3F-38AC-834183A17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D5128B0-DA9C-4F0A-BB8F-DE3C6A301395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355259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3">
            <a:extLst>
              <a:ext uri="{FF2B5EF4-FFF2-40B4-BE49-F238E27FC236}">
                <a16:creationId xmlns:a16="http://schemas.microsoft.com/office/drawing/2014/main" id="{729A67CB-23F4-82C8-9653-0895EE475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>
            <a:extLst>
              <a:ext uri="{FF2B5EF4-FFF2-40B4-BE49-F238E27FC236}">
                <a16:creationId xmlns:a16="http://schemas.microsoft.com/office/drawing/2014/main" id="{9E740936-910F-9D09-697A-4A5AE0F56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>
            <a:extLst>
              <a:ext uri="{FF2B5EF4-FFF2-40B4-BE49-F238E27FC236}">
                <a16:creationId xmlns:a16="http://schemas.microsoft.com/office/drawing/2014/main" id="{31F295B5-5225-0DAD-8FE8-752B9E798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F066FCA-9229-426D-899F-5F99DFA09758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622584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3">
            <a:extLst>
              <a:ext uri="{FF2B5EF4-FFF2-40B4-BE49-F238E27FC236}">
                <a16:creationId xmlns:a16="http://schemas.microsoft.com/office/drawing/2014/main" id="{D9DC860A-48BB-3FF5-C753-6C979766F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Rodapé 4">
            <a:extLst>
              <a:ext uri="{FF2B5EF4-FFF2-40B4-BE49-F238E27FC236}">
                <a16:creationId xmlns:a16="http://schemas.microsoft.com/office/drawing/2014/main" id="{9D8DD7DA-02CC-A424-1270-A78A1936D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5">
            <a:extLst>
              <a:ext uri="{FF2B5EF4-FFF2-40B4-BE49-F238E27FC236}">
                <a16:creationId xmlns:a16="http://schemas.microsoft.com/office/drawing/2014/main" id="{5789458F-C229-BA15-515F-BBB4A2433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FFF91A-6055-4459-B3B7-EEE1635508D5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4975536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>
            <a:extLst>
              <a:ext uri="{FF2B5EF4-FFF2-40B4-BE49-F238E27FC236}">
                <a16:creationId xmlns:a16="http://schemas.microsoft.com/office/drawing/2014/main" id="{A8F6A2E4-2537-2B1F-AE5B-848FB065C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Rodapé 4">
            <a:extLst>
              <a:ext uri="{FF2B5EF4-FFF2-40B4-BE49-F238E27FC236}">
                <a16:creationId xmlns:a16="http://schemas.microsoft.com/office/drawing/2014/main" id="{5B8E89E1-A010-D213-C5C9-E86D9B5C7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5">
            <a:extLst>
              <a:ext uri="{FF2B5EF4-FFF2-40B4-BE49-F238E27FC236}">
                <a16:creationId xmlns:a16="http://schemas.microsoft.com/office/drawing/2014/main" id="{1F6A8BAC-00FB-4E04-7578-143396203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3A374D-F323-4182-86C0-D261EA8D507B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98838522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C782E9EC-DEE5-4AA3-E8A3-12604592C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535EB5A3-D39E-6ECB-1EC9-2143E2DE6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AD0636B1-4BAD-9E87-233F-08C55802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CE92B2-F282-4B2A-86C3-32FF9E939179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595332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14B74E9E-CA5F-7656-0B7A-068A549AD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A2D894CB-7F7D-0982-8A1E-FE70698DD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7405DC64-3E1C-69A4-9E82-776B88C88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181D07-E100-4633-824E-C6611D498256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835924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6B94011B-C04B-7162-6268-9F2EA7D0CB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4A0E67FD-2AC0-D754-0E39-01B7C3B166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de texto Mestres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5B9F049-35B8-42DB-9A13-FFF73069AF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F2475A-D69D-4F8B-BE6E-E0458C7A2F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FB37EF-015B-4B00-BC89-3A5A7BDBDD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solidFill>
                  <a:srgbClr val="898989"/>
                </a:solidFill>
              </a:defRPr>
            </a:lvl1pPr>
          </a:lstStyle>
          <a:p>
            <a:fld id="{9D15744F-91F6-43F8-9C3E-0436DAD1E3FD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50" r:id="rId1"/>
    <p:sldLayoutId id="2147484251" r:id="rId2"/>
    <p:sldLayoutId id="2147484252" r:id="rId3"/>
    <p:sldLayoutId id="2147484253" r:id="rId4"/>
    <p:sldLayoutId id="2147484254" r:id="rId5"/>
    <p:sldLayoutId id="2147484255" r:id="rId6"/>
    <p:sldLayoutId id="2147484256" r:id="rId7"/>
    <p:sldLayoutId id="2147484257" r:id="rId8"/>
    <p:sldLayoutId id="2147484258" r:id="rId9"/>
    <p:sldLayoutId id="2147484259" r:id="rId10"/>
    <p:sldLayoutId id="2147484260" r:id="rId11"/>
  </p:sldLayoutIdLst>
  <p:hf hdr="0" ftr="0" dt="0"/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ítulo 1">
            <a:extLst>
              <a:ext uri="{FF2B5EF4-FFF2-40B4-BE49-F238E27FC236}">
                <a16:creationId xmlns:a16="http://schemas.microsoft.com/office/drawing/2014/main" id="{7091851C-2839-081A-AF11-C166E546B82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43000" y="2060575"/>
            <a:ext cx="6858000" cy="2089150"/>
          </a:xfrm>
        </p:spPr>
        <p:txBody>
          <a:bodyPr/>
          <a:lstStyle/>
          <a:p>
            <a:pPr eaLnBrk="1" hangingPunct="1"/>
            <a:r>
              <a:rPr lang="pt-BR" altLang="pt-BR" sz="5400" b="1" dirty="0">
                <a:latin typeface="Franklin Gothic Book" panose="020B0503020102020204" pitchFamily="34" charset="0"/>
              </a:rPr>
              <a:t>Aula 2: Programação do Arduino, Sensores e Atuadores</a:t>
            </a:r>
          </a:p>
        </p:txBody>
      </p:sp>
      <p:pic>
        <p:nvPicPr>
          <p:cNvPr id="4099" name="Imagem 3">
            <a:extLst>
              <a:ext uri="{FF2B5EF4-FFF2-40B4-BE49-F238E27FC236}">
                <a16:creationId xmlns:a16="http://schemas.microsoft.com/office/drawing/2014/main" id="{049DBF87-3AFF-A723-6436-ECA0B47D5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ubtítulo 2">
            <a:extLst>
              <a:ext uri="{FF2B5EF4-FFF2-40B4-BE49-F238E27FC236}">
                <a16:creationId xmlns:a16="http://schemas.microsoft.com/office/drawing/2014/main" id="{1A973EE9-D384-4D0E-855A-F2EEA2148B38}"/>
              </a:ext>
            </a:extLst>
          </p:cNvPr>
          <p:cNvSpPr txBox="1">
            <a:spLocks/>
          </p:cNvSpPr>
          <p:nvPr/>
        </p:nvSpPr>
        <p:spPr>
          <a:xfrm>
            <a:off x="1500188" y="4699000"/>
            <a:ext cx="6143625" cy="84296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pt-BR" dirty="0">
                <a:latin typeface="Franklin Gothic Book" panose="020B0503020102020204" pitchFamily="34" charset="0"/>
              </a:rPr>
              <a:t>Prof.º José Antônio dos Reis</a:t>
            </a:r>
          </a:p>
          <a:p>
            <a:pPr>
              <a:defRPr/>
            </a:pPr>
            <a:r>
              <a:rPr lang="pt-BR" dirty="0">
                <a:latin typeface="Franklin Gothic Book" panose="020B0503020102020204" pitchFamily="34" charset="0"/>
              </a:rPr>
              <a:t>E-mail: jose.reis@sistemafiep.org.br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5E696510-364A-8AA2-2652-923C4DCD6B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pic>
        <p:nvPicPr>
          <p:cNvPr id="24579" name="Imagem 4">
            <a:extLst>
              <a:ext uri="{FF2B5EF4-FFF2-40B4-BE49-F238E27FC236}">
                <a16:creationId xmlns:a16="http://schemas.microsoft.com/office/drawing/2014/main" id="{FC22DA8E-91C9-FBCF-FA7F-5187E4B0BB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0" name="Espaço Reservado para Número de Slide 4">
            <a:extLst>
              <a:ext uri="{FF2B5EF4-FFF2-40B4-BE49-F238E27FC236}">
                <a16:creationId xmlns:a16="http://schemas.microsoft.com/office/drawing/2014/main" id="{AA3F0684-B785-191C-0133-72BA35666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B2859D7B-1B01-43D9-90F5-A2895CEF9939}" type="slidenum">
              <a:rPr lang="pt-BR" altLang="pt-BR" sz="2000">
                <a:latin typeface="Franklin Gothic Book" panose="020B0503020102020204" pitchFamily="34" charset="0"/>
              </a:rPr>
              <a:pPr/>
              <a:t>10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1D54AB2B-39FB-4A64-92BC-F0BEB8E2D3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7886700" cy="46640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  <a:defRPr/>
            </a:pPr>
            <a:r>
              <a:rPr lang="pt-BR" sz="2800" dirty="0">
                <a:latin typeface="Franklin Gothic Book" panose="020B0503020102020204" pitchFamily="34" charset="0"/>
              </a:rPr>
              <a:t>Alarme com </a:t>
            </a:r>
            <a:r>
              <a:rPr lang="pt-BR" sz="2800" i="1" dirty="0" err="1">
                <a:latin typeface="Franklin Gothic Book" panose="020B0503020102020204" pitchFamily="34" charset="0"/>
              </a:rPr>
              <a:t>Buzzer</a:t>
            </a:r>
            <a:r>
              <a:rPr lang="pt-BR" sz="2800" dirty="0">
                <a:latin typeface="Franklin Gothic Book" panose="020B0503020102020204" pitchFamily="34" charset="0"/>
              </a:rPr>
              <a:t>: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endParaRPr lang="en-US" altLang="pt-BR" sz="2800" dirty="0">
              <a:latin typeface="Franklin Gothic Book" panose="020B0503020102020204" pitchFamily="34" charset="0"/>
            </a:endParaRPr>
          </a:p>
        </p:txBody>
      </p:sp>
      <p:pic>
        <p:nvPicPr>
          <p:cNvPr id="24582" name="Imagem 3">
            <a:extLst>
              <a:ext uri="{FF2B5EF4-FFF2-40B4-BE49-F238E27FC236}">
                <a16:creationId xmlns:a16="http://schemas.microsoft.com/office/drawing/2014/main" id="{8770CE0D-42EB-F161-4322-8D9DD2571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050" y="2492375"/>
            <a:ext cx="5041900" cy="373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F1629679-FBA3-2950-0CE0-679D81A643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pic>
        <p:nvPicPr>
          <p:cNvPr id="26627" name="Imagem 4">
            <a:extLst>
              <a:ext uri="{FF2B5EF4-FFF2-40B4-BE49-F238E27FC236}">
                <a16:creationId xmlns:a16="http://schemas.microsoft.com/office/drawing/2014/main" id="{AEB06B68-56E9-6821-BC5A-9B2CC4E5C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8" name="Espaço Reservado para Número de Slide 4">
            <a:extLst>
              <a:ext uri="{FF2B5EF4-FFF2-40B4-BE49-F238E27FC236}">
                <a16:creationId xmlns:a16="http://schemas.microsoft.com/office/drawing/2014/main" id="{745F738E-3C4D-36D7-AE9D-D59A9D343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BCFCB646-9803-4874-858A-6BD27B66A425}" type="slidenum">
              <a:rPr lang="pt-BR" altLang="pt-BR" sz="2000">
                <a:latin typeface="Franklin Gothic Book" panose="020B0503020102020204" pitchFamily="34" charset="0"/>
              </a:rPr>
              <a:pPr/>
              <a:t>11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15B3FBF7-FEE9-49D6-8A7F-75090EE4A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7886700" cy="46640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  <a:defRPr/>
            </a:pPr>
            <a:r>
              <a:rPr lang="pt-BR" sz="2800" dirty="0">
                <a:latin typeface="Franklin Gothic Book" panose="020B0503020102020204" pitchFamily="34" charset="0"/>
              </a:rPr>
              <a:t>Alarme com </a:t>
            </a:r>
            <a:r>
              <a:rPr lang="pt-BR" sz="2800" i="1" dirty="0" err="1">
                <a:latin typeface="Franklin Gothic Book" panose="020B0503020102020204" pitchFamily="34" charset="0"/>
              </a:rPr>
              <a:t>Buzzer</a:t>
            </a:r>
            <a:r>
              <a:rPr lang="pt-BR" sz="2800" dirty="0">
                <a:latin typeface="Franklin Gothic Book" panose="020B0503020102020204" pitchFamily="34" charset="0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4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4E5B61"/>
                </a:solidFill>
                <a:latin typeface="Consolas" panose="020B0609020204030204" pitchFamily="49" charset="0"/>
              </a:rPr>
              <a:t>buzzer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400" dirty="0">
                <a:solidFill>
                  <a:srgbClr val="005C5F"/>
                </a:solidFill>
                <a:latin typeface="Consolas" panose="020B0609020204030204" pitchFamily="49" charset="0"/>
              </a:rPr>
              <a:t>8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//Atribui o pino digital 8, onde o </a:t>
            </a:r>
            <a:r>
              <a:rPr lang="pt-BR" sz="1400" dirty="0" err="1">
                <a:solidFill>
                  <a:srgbClr val="95A5A6"/>
                </a:solidFill>
                <a:latin typeface="Consolas" panose="020B0609020204030204" pitchFamily="49" charset="0"/>
              </a:rPr>
              <a:t>buzzer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está conectado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4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 i = </a:t>
            </a:r>
            <a:r>
              <a:rPr lang="pt-BR" sz="14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     //Variável para contar o número de vezes que o </a:t>
            </a:r>
            <a:r>
              <a:rPr lang="pt-BR" sz="1400" dirty="0" err="1">
                <a:solidFill>
                  <a:srgbClr val="95A5A6"/>
                </a:solidFill>
                <a:latin typeface="Consolas" panose="020B0609020204030204" pitchFamily="49" charset="0"/>
              </a:rPr>
              <a:t>buzzer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tocou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400" dirty="0" err="1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D35400"/>
                </a:solidFill>
                <a:latin typeface="Consolas" panose="020B0609020204030204" pitchFamily="49" charset="0"/>
              </a:rPr>
              <a:t>setup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400" dirty="0" err="1">
                <a:solidFill>
                  <a:srgbClr val="D35400"/>
                </a:solidFill>
                <a:latin typeface="Consolas" panose="020B0609020204030204" pitchFamily="49" charset="0"/>
              </a:rPr>
              <a:t>pinMode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rgbClr val="4E5B61"/>
                </a:solidFill>
                <a:latin typeface="Consolas" panose="020B0609020204030204" pitchFamily="49" charset="0"/>
              </a:rPr>
              <a:t>buzzer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, OUTPUT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//Definindo o pino </a:t>
            </a:r>
            <a:r>
              <a:rPr lang="pt-BR" sz="1400" dirty="0" err="1">
                <a:solidFill>
                  <a:srgbClr val="95A5A6"/>
                </a:solidFill>
                <a:latin typeface="Consolas" panose="020B0609020204030204" pitchFamily="49" charset="0"/>
              </a:rPr>
              <a:t>buzzer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como de saída.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400" dirty="0" err="1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D35400"/>
                </a:solidFill>
                <a:latin typeface="Consolas" panose="020B0609020204030204" pitchFamily="49" charset="0"/>
              </a:rPr>
              <a:t>loop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400" dirty="0">
                <a:solidFill>
                  <a:srgbClr val="728E00"/>
                </a:solidFill>
                <a:latin typeface="Consolas" panose="020B0609020204030204" pitchFamily="49" charset="0"/>
              </a:rPr>
              <a:t>for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i; i&lt;</a:t>
            </a:r>
            <a:r>
              <a:rPr lang="pt-BR" sz="1400" dirty="0">
                <a:solidFill>
                  <a:srgbClr val="005C5F"/>
                </a:solidFill>
                <a:latin typeface="Consolas" panose="020B0609020204030204" pitchFamily="49" charset="0"/>
              </a:rPr>
              <a:t>800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; i++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){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342900" lvl="1" indent="0">
              <a:buFont typeface="Arial" panose="020B0604020202020204" pitchFamily="34" charset="0"/>
              <a:buNone/>
              <a:defRPr/>
            </a:pP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400" dirty="0" err="1">
                <a:solidFill>
                  <a:srgbClr val="D35400"/>
                </a:solidFill>
                <a:latin typeface="Consolas" panose="020B0609020204030204" pitchFamily="49" charset="0"/>
              </a:rPr>
              <a:t>tone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rgbClr val="4E5B61"/>
                </a:solidFill>
                <a:latin typeface="Consolas" panose="020B0609020204030204" pitchFamily="49" charset="0"/>
              </a:rPr>
              <a:t>buzzer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, </a:t>
            </a:r>
            <a:r>
              <a:rPr lang="pt-BR" sz="1400" dirty="0">
                <a:solidFill>
                  <a:srgbClr val="005C5F"/>
                </a:solidFill>
                <a:latin typeface="Consolas" panose="020B0609020204030204" pitchFamily="49" charset="0"/>
              </a:rPr>
              <a:t>i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//Ligando o </a:t>
            </a:r>
            <a:r>
              <a:rPr lang="pt-BR" sz="1400" dirty="0" err="1">
                <a:solidFill>
                  <a:srgbClr val="95A5A6"/>
                </a:solidFill>
                <a:latin typeface="Consolas" panose="020B0609020204030204" pitchFamily="49" charset="0"/>
              </a:rPr>
              <a:t>buzzer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com uma </a:t>
            </a:r>
            <a:r>
              <a:rPr lang="pt-BR" sz="1400" dirty="0" err="1">
                <a:solidFill>
                  <a:srgbClr val="95A5A6"/>
                </a:solidFill>
                <a:latin typeface="Consolas" panose="020B0609020204030204" pitchFamily="49" charset="0"/>
              </a:rPr>
              <a:t>frequencia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de 1000 </a:t>
            </a:r>
            <a:r>
              <a:rPr lang="pt-BR" sz="1400" dirty="0" err="1">
                <a:solidFill>
                  <a:srgbClr val="95A5A6"/>
                </a:solidFill>
                <a:latin typeface="Consolas" panose="020B0609020204030204" pitchFamily="49" charset="0"/>
              </a:rPr>
              <a:t>hz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.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342900" lvl="1" indent="0">
              <a:buFont typeface="Arial" panose="020B0604020202020204" pitchFamily="34" charset="0"/>
              <a:buNone/>
              <a:defRPr/>
            </a:pP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400" dirty="0" err="1">
                <a:solidFill>
                  <a:srgbClr val="D35400"/>
                </a:solidFill>
                <a:latin typeface="Consolas" panose="020B0609020204030204" pitchFamily="49" charset="0"/>
              </a:rPr>
              <a:t>delay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400" dirty="0">
                <a:solidFill>
                  <a:srgbClr val="005C5F"/>
                </a:solidFill>
                <a:latin typeface="Consolas" panose="020B0609020204030204" pitchFamily="49" charset="0"/>
              </a:rPr>
              <a:t>500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//Intervalo de 500 milissegundos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342900" lvl="1" indent="0">
              <a:buFont typeface="Arial" panose="020B0604020202020204" pitchFamily="34" charset="0"/>
              <a:buNone/>
              <a:defRPr/>
            </a:pP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400" dirty="0" err="1">
                <a:solidFill>
                  <a:srgbClr val="D35400"/>
                </a:solidFill>
                <a:latin typeface="Consolas" panose="020B0609020204030204" pitchFamily="49" charset="0"/>
              </a:rPr>
              <a:t>noTone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rgbClr val="4E5B61"/>
                </a:solidFill>
                <a:latin typeface="Consolas" panose="020B0609020204030204" pitchFamily="49" charset="0"/>
              </a:rPr>
              <a:t>buzzer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    //Desligando o </a:t>
            </a:r>
            <a:r>
              <a:rPr lang="pt-BR" sz="1400" dirty="0" err="1">
                <a:solidFill>
                  <a:srgbClr val="95A5A6"/>
                </a:solidFill>
                <a:latin typeface="Consolas" panose="020B0609020204030204" pitchFamily="49" charset="0"/>
              </a:rPr>
              <a:t>buzzer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.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342900" lvl="1" indent="0">
              <a:buFont typeface="Arial" panose="020B0604020202020204" pitchFamily="34" charset="0"/>
              <a:buNone/>
              <a:defRPr/>
            </a:pP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400" dirty="0" err="1">
                <a:solidFill>
                  <a:srgbClr val="D35400"/>
                </a:solidFill>
                <a:latin typeface="Consolas" panose="020B0609020204030204" pitchFamily="49" charset="0"/>
              </a:rPr>
              <a:t>delay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400" dirty="0">
                <a:solidFill>
                  <a:srgbClr val="005C5F"/>
                </a:solidFill>
                <a:latin typeface="Consolas" panose="020B0609020204030204" pitchFamily="49" charset="0"/>
              </a:rPr>
              <a:t>500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4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//Intervalo de 500 milissegundos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4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4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4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pt-BR" sz="2800" dirty="0">
              <a:latin typeface="Franklin Gothic Book" panose="020B0503020102020204" pitchFamily="34" charset="0"/>
            </a:endParaRP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endParaRPr lang="en-US" altLang="pt-BR" sz="2800" dirty="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74FDADEE-AE6D-A34E-C23B-75251B008C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pic>
        <p:nvPicPr>
          <p:cNvPr id="28675" name="Imagem 4">
            <a:extLst>
              <a:ext uri="{FF2B5EF4-FFF2-40B4-BE49-F238E27FC236}">
                <a16:creationId xmlns:a16="http://schemas.microsoft.com/office/drawing/2014/main" id="{82B57631-140B-4920-83E4-AC8F1967E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Espaço Reservado para Número de Slide 4">
            <a:extLst>
              <a:ext uri="{FF2B5EF4-FFF2-40B4-BE49-F238E27FC236}">
                <a16:creationId xmlns:a16="http://schemas.microsoft.com/office/drawing/2014/main" id="{BBCABBDE-6AA6-4767-6E89-0A3D8CF6D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E86AD9BE-A503-4C95-9568-A5D6FEBA7BAE}" type="slidenum">
              <a:rPr lang="pt-BR" altLang="pt-BR" sz="2000">
                <a:latin typeface="Franklin Gothic Book" panose="020B0503020102020204" pitchFamily="34" charset="0"/>
              </a:rPr>
              <a:pPr/>
              <a:t>12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0EEB0056-B6B9-4A86-B15B-9F08F625DE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7886700" cy="46640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  <a:defRPr/>
            </a:pPr>
            <a:r>
              <a:rPr lang="pt-BR" sz="2800" dirty="0">
                <a:latin typeface="Franklin Gothic Book" panose="020B0503020102020204" pitchFamily="34" charset="0"/>
              </a:rPr>
              <a:t>Sensor/Atuador ultrassom: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endParaRPr lang="en-US" altLang="pt-BR" sz="2800" dirty="0">
              <a:latin typeface="Franklin Gothic Book" panose="020B0503020102020204" pitchFamily="34" charset="0"/>
            </a:endParaRPr>
          </a:p>
        </p:txBody>
      </p:sp>
      <p:pic>
        <p:nvPicPr>
          <p:cNvPr id="28678" name="Imagem 4">
            <a:extLst>
              <a:ext uri="{FF2B5EF4-FFF2-40B4-BE49-F238E27FC236}">
                <a16:creationId xmlns:a16="http://schemas.microsoft.com/office/drawing/2014/main" id="{19ACDF75-246A-FF8A-E64F-EEFA8B7CA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625" y="2276475"/>
            <a:ext cx="6254750" cy="347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82FD0D41-6ED9-47F0-73E1-9DC0BCF37BE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pic>
        <p:nvPicPr>
          <p:cNvPr id="30723" name="Imagem 4">
            <a:extLst>
              <a:ext uri="{FF2B5EF4-FFF2-40B4-BE49-F238E27FC236}">
                <a16:creationId xmlns:a16="http://schemas.microsoft.com/office/drawing/2014/main" id="{E2CF30C6-96C3-9FAF-885F-24A48A90C8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4" name="Espaço Reservado para Número de Slide 4">
            <a:extLst>
              <a:ext uri="{FF2B5EF4-FFF2-40B4-BE49-F238E27FC236}">
                <a16:creationId xmlns:a16="http://schemas.microsoft.com/office/drawing/2014/main" id="{80288211-EB9E-6722-302A-3C5C5ED14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93DDC749-6F14-4E62-A90D-4159B3ECF5BE}" type="slidenum">
              <a:rPr lang="pt-BR" altLang="pt-BR" sz="2000">
                <a:latin typeface="Franklin Gothic Book" panose="020B0503020102020204" pitchFamily="34" charset="0"/>
              </a:rPr>
              <a:pPr/>
              <a:t>13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F2D0A6B4-D5FA-480F-A7A9-005C2E0FAF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7886700" cy="46640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  <a:defRPr/>
            </a:pPr>
            <a:r>
              <a:rPr lang="pt-BR" sz="2800" dirty="0">
                <a:latin typeface="Franklin Gothic Book" panose="020B0503020102020204" pitchFamily="34" charset="0"/>
              </a:rPr>
              <a:t>Sensor/Atuador ultrassom: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200" dirty="0">
                <a:solidFill>
                  <a:srgbClr val="728E00"/>
                </a:solidFill>
                <a:latin typeface="Consolas" panose="020B0609020204030204" pitchFamily="49" charset="0"/>
              </a:rPr>
              <a:t>#include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>
                <a:solidFill>
                  <a:srgbClr val="005C5F"/>
                </a:solidFill>
                <a:latin typeface="Consolas" panose="020B0609020204030204" pitchFamily="49" charset="0"/>
              </a:rPr>
              <a:t>"</a:t>
            </a:r>
            <a:r>
              <a:rPr lang="pt-BR" sz="1200" dirty="0" err="1">
                <a:solidFill>
                  <a:srgbClr val="005C5F"/>
                </a:solidFill>
                <a:latin typeface="Consolas" panose="020B0609020204030204" pitchFamily="49" charset="0"/>
              </a:rPr>
              <a:t>Ultrasonic.h</a:t>
            </a:r>
            <a:r>
              <a:rPr lang="pt-BR" sz="1200" dirty="0">
                <a:solidFill>
                  <a:srgbClr val="005C5F"/>
                </a:solidFill>
                <a:latin typeface="Consolas" panose="020B0609020204030204" pitchFamily="49" charset="0"/>
              </a:rPr>
              <a:t>"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     </a:t>
            </a:r>
            <a:r>
              <a:rPr lang="pt-BR" sz="1200" dirty="0">
                <a:solidFill>
                  <a:srgbClr val="95A5A6"/>
                </a:solidFill>
                <a:latin typeface="Consolas" panose="020B0609020204030204" pitchFamily="49" charset="0"/>
              </a:rPr>
              <a:t>//Inclui a biblioteca do sensor ultrassônico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200" dirty="0" err="1">
                <a:solidFill>
                  <a:srgbClr val="4E5B61"/>
                </a:solidFill>
                <a:latin typeface="Consolas" panose="020B0609020204030204" pitchFamily="49" charset="0"/>
              </a:rPr>
              <a:t>Ultrasonic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>
                <a:solidFill>
                  <a:srgbClr val="D35400"/>
                </a:solidFill>
                <a:latin typeface="Consolas" panose="020B0609020204030204" pitchFamily="49" charset="0"/>
              </a:rPr>
              <a:t>ultrassom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200" dirty="0">
                <a:solidFill>
                  <a:srgbClr val="005C5F"/>
                </a:solidFill>
                <a:latin typeface="Consolas" panose="020B0609020204030204" pitchFamily="49" charset="0"/>
              </a:rPr>
              <a:t>5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, </a:t>
            </a:r>
            <a:r>
              <a:rPr lang="pt-BR" sz="1200" dirty="0">
                <a:solidFill>
                  <a:srgbClr val="005C5F"/>
                </a:solidFill>
                <a:latin typeface="Consolas" panose="020B0609020204030204" pitchFamily="49" charset="0"/>
              </a:rPr>
              <a:t>4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200" dirty="0">
                <a:solidFill>
                  <a:srgbClr val="95A5A6"/>
                </a:solidFill>
                <a:latin typeface="Consolas" panose="020B0609020204030204" pitchFamily="49" charset="0"/>
              </a:rPr>
              <a:t> //Cria um objeto chamado ultrassom, do tipo </a:t>
            </a:r>
            <a:r>
              <a:rPr lang="pt-BR" sz="1200" dirty="0" err="1">
                <a:solidFill>
                  <a:srgbClr val="95A5A6"/>
                </a:solidFill>
                <a:latin typeface="Consolas" panose="020B0609020204030204" pitchFamily="49" charset="0"/>
              </a:rPr>
              <a:t>Ultrassonic</a:t>
            </a:r>
            <a:r>
              <a:rPr lang="pt-BR" sz="1200" dirty="0">
                <a:solidFill>
                  <a:srgbClr val="95A5A6"/>
                </a:solidFill>
                <a:latin typeface="Consolas" panose="020B0609020204030204" pitchFamily="49" charset="0"/>
              </a:rPr>
              <a:t>, e define os pinos onde está ligado o TRIG(pino 5) e o ECHO(pino 4) respectivamente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200" dirty="0" err="1">
                <a:solidFill>
                  <a:srgbClr val="00979D"/>
                </a:solidFill>
                <a:latin typeface="Consolas" panose="020B0609020204030204" pitchFamily="49" charset="0"/>
              </a:rPr>
              <a:t>long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 distancia;</a:t>
            </a:r>
            <a:r>
              <a:rPr lang="pt-BR" sz="12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//cria a variável distancia do tipo </a:t>
            </a:r>
            <a:r>
              <a:rPr lang="pt-BR" sz="1200" dirty="0" err="1">
                <a:solidFill>
                  <a:srgbClr val="95A5A6"/>
                </a:solidFill>
                <a:latin typeface="Consolas" panose="020B0609020204030204" pitchFamily="49" charset="0"/>
              </a:rPr>
              <a:t>long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2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>
                <a:solidFill>
                  <a:srgbClr val="D35400"/>
                </a:solidFill>
                <a:latin typeface="Consolas" panose="020B0609020204030204" pitchFamily="49" charset="0"/>
              </a:rPr>
              <a:t>setup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2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2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200" dirty="0" err="1">
                <a:solidFill>
                  <a:srgbClr val="D35400"/>
                </a:solidFill>
                <a:latin typeface="Consolas" panose="020B0609020204030204" pitchFamily="49" charset="0"/>
              </a:rPr>
              <a:t>begin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200" dirty="0">
                <a:solidFill>
                  <a:srgbClr val="005C5F"/>
                </a:solidFill>
                <a:latin typeface="Consolas" panose="020B0609020204030204" pitchFamily="49" charset="0"/>
              </a:rPr>
              <a:t>9600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200" dirty="0">
                <a:solidFill>
                  <a:srgbClr val="95A5A6"/>
                </a:solidFill>
                <a:latin typeface="Consolas" panose="020B0609020204030204" pitchFamily="49" charset="0"/>
              </a:rPr>
              <a:t>       //Inicializa serial com velocidade de 9600 bits por segundo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2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200" dirty="0">
                <a:solidFill>
                  <a:srgbClr val="D35400"/>
                </a:solidFill>
                <a:latin typeface="Consolas" panose="020B0609020204030204" pitchFamily="49" charset="0"/>
              </a:rPr>
              <a:t>loop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(){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  distancia = </a:t>
            </a:r>
            <a:r>
              <a:rPr lang="pt-BR" sz="1200" dirty="0" err="1">
                <a:solidFill>
                  <a:srgbClr val="D35400"/>
                </a:solidFill>
                <a:latin typeface="Consolas" panose="020B0609020204030204" pitchFamily="49" charset="0"/>
              </a:rPr>
              <a:t>ultrassom</a:t>
            </a:r>
            <a:r>
              <a:rPr lang="pt-BR" sz="12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200" dirty="0" err="1">
                <a:solidFill>
                  <a:srgbClr val="D35400"/>
                </a:solidFill>
                <a:latin typeface="Consolas" panose="020B0609020204030204" pitchFamily="49" charset="0"/>
              </a:rPr>
              <a:t>Ranging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CM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; </a:t>
            </a:r>
            <a:r>
              <a:rPr lang="pt-BR" sz="1200" dirty="0">
                <a:solidFill>
                  <a:srgbClr val="95A5A6"/>
                </a:solidFill>
                <a:latin typeface="Consolas" panose="020B0609020204030204" pitchFamily="49" charset="0"/>
              </a:rPr>
              <a:t>//Retorna a distancia em centímetros(CM)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2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2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2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200" dirty="0">
                <a:solidFill>
                  <a:srgbClr val="005C5F"/>
                </a:solidFill>
                <a:latin typeface="Consolas" panose="020B0609020204030204" pitchFamily="49" charset="0"/>
              </a:rPr>
              <a:t>"Distância: "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200" dirty="0">
                <a:solidFill>
                  <a:srgbClr val="95A5A6"/>
                </a:solidFill>
                <a:latin typeface="Consolas" panose="020B0609020204030204" pitchFamily="49" charset="0"/>
              </a:rPr>
              <a:t>       //Imprime na serial o texto "Distância:"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2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2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2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distancia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2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//Imprime na serial o valor da variável distância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2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2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2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200" dirty="0">
                <a:solidFill>
                  <a:srgbClr val="005C5F"/>
                </a:solidFill>
                <a:latin typeface="Consolas" panose="020B0609020204030204" pitchFamily="49" charset="0"/>
              </a:rPr>
              <a:t>"cm"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2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 //Imprime na serial o texto "cm"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200" dirty="0" err="1">
                <a:solidFill>
                  <a:srgbClr val="D35400"/>
                </a:solidFill>
                <a:latin typeface="Consolas" panose="020B0609020204030204" pitchFamily="49" charset="0"/>
              </a:rPr>
              <a:t>delay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200" dirty="0">
                <a:solidFill>
                  <a:srgbClr val="005C5F"/>
                </a:solidFill>
                <a:latin typeface="Consolas" panose="020B0609020204030204" pitchFamily="49" charset="0"/>
              </a:rPr>
              <a:t>1000</a:t>
            </a: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2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2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 //Intervalo de 1 segundo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2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200" dirty="0">
              <a:solidFill>
                <a:srgbClr val="4E5B61"/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F6220FCE-3788-A440-C92F-8E206558A5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pic>
        <p:nvPicPr>
          <p:cNvPr id="38915" name="Imagem 4">
            <a:extLst>
              <a:ext uri="{FF2B5EF4-FFF2-40B4-BE49-F238E27FC236}">
                <a16:creationId xmlns:a16="http://schemas.microsoft.com/office/drawing/2014/main" id="{71910DCD-95B2-82C0-FCA4-C18FF7308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6" name="Espaço Reservado para Número de Slide 4">
            <a:extLst>
              <a:ext uri="{FF2B5EF4-FFF2-40B4-BE49-F238E27FC236}">
                <a16:creationId xmlns:a16="http://schemas.microsoft.com/office/drawing/2014/main" id="{A54EC430-13E6-5C05-6D6A-9B7CA7ED6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2E32B0E4-ABCF-4252-A596-9EFFABD4EF22}" type="slidenum">
              <a:rPr lang="pt-BR" altLang="pt-BR" sz="2000">
                <a:latin typeface="Franklin Gothic Book" panose="020B0503020102020204" pitchFamily="34" charset="0"/>
              </a:rPr>
              <a:pPr/>
              <a:t>14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7E0E88B0-2694-4C59-A824-2E49BCF385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7886700" cy="46640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  <a:defRPr/>
            </a:pPr>
            <a:r>
              <a:rPr lang="pt-BR" sz="2800" dirty="0">
                <a:latin typeface="Franklin Gothic Book" panose="020B0503020102020204" pitchFamily="34" charset="0"/>
              </a:rPr>
              <a:t>Sensor de temperatura e umidade DHT: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endParaRPr lang="en-US" altLang="pt-BR" sz="2800" dirty="0">
              <a:latin typeface="Franklin Gothic Book" panose="020B0503020102020204" pitchFamily="34" charset="0"/>
            </a:endParaRPr>
          </a:p>
        </p:txBody>
      </p:sp>
      <p:pic>
        <p:nvPicPr>
          <p:cNvPr id="38918" name="Imagem 3">
            <a:extLst>
              <a:ext uri="{FF2B5EF4-FFF2-40B4-BE49-F238E27FC236}">
                <a16:creationId xmlns:a16="http://schemas.microsoft.com/office/drawing/2014/main" id="{74A6E696-E455-0385-CEE1-836751F9A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6"/>
          <a:stretch>
            <a:fillRect/>
          </a:stretch>
        </p:blipFill>
        <p:spPr bwMode="auto">
          <a:xfrm>
            <a:off x="1025525" y="2311400"/>
            <a:ext cx="7092950" cy="342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E0220032-5477-B677-C98F-F9A602AAB4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pic>
        <p:nvPicPr>
          <p:cNvPr id="40963" name="Imagem 4">
            <a:extLst>
              <a:ext uri="{FF2B5EF4-FFF2-40B4-BE49-F238E27FC236}">
                <a16:creationId xmlns:a16="http://schemas.microsoft.com/office/drawing/2014/main" id="{C4D5A0C0-9F0F-1A67-2430-4FB0765E4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4" name="Espaço Reservado para Número de Slide 4">
            <a:extLst>
              <a:ext uri="{FF2B5EF4-FFF2-40B4-BE49-F238E27FC236}">
                <a16:creationId xmlns:a16="http://schemas.microsoft.com/office/drawing/2014/main" id="{050EC637-080F-C9C7-E3E1-5CA7FC489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3F36B5C4-2E39-4E3C-8C01-B29F9FDEB152}" type="slidenum">
              <a:rPr lang="pt-BR" altLang="pt-BR" sz="2000">
                <a:latin typeface="Franklin Gothic Book" panose="020B0503020102020204" pitchFamily="34" charset="0"/>
              </a:rPr>
              <a:pPr/>
              <a:t>15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B0ECF108-0AB0-4796-849C-E3EB7D03D6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7886700" cy="46640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  <a:defRPr/>
            </a:pPr>
            <a:r>
              <a:rPr lang="pt-BR" sz="2800" dirty="0">
                <a:latin typeface="Franklin Gothic Book" panose="020B0503020102020204" pitchFamily="34" charset="0"/>
              </a:rPr>
              <a:t>Sensor de temperatura e umidade DHT: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728E00"/>
                </a:solidFill>
                <a:latin typeface="Consolas" panose="020B0609020204030204" pitchFamily="49" charset="0"/>
              </a:rPr>
              <a:t>#include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"</a:t>
            </a:r>
            <a:r>
              <a:rPr lang="pt-BR" sz="1600" dirty="0" err="1">
                <a:solidFill>
                  <a:srgbClr val="005C5F"/>
                </a:solidFill>
                <a:latin typeface="Consolas" panose="020B0609020204030204" pitchFamily="49" charset="0"/>
              </a:rPr>
              <a:t>DHT.h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"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728E00"/>
                </a:solidFill>
                <a:latin typeface="Consolas" panose="020B0609020204030204" pitchFamily="49" charset="0"/>
              </a:rPr>
              <a:t>#define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D35400"/>
                </a:solidFill>
                <a:latin typeface="Consolas" panose="020B0609020204030204" pitchFamily="49" charset="0"/>
              </a:rPr>
              <a:t>DHTPIN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A2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728E00"/>
                </a:solidFill>
                <a:latin typeface="Consolas" panose="020B0609020204030204" pitchFamily="49" charset="0"/>
              </a:rPr>
              <a:t>#define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D35400"/>
                </a:solidFill>
                <a:latin typeface="Consolas" panose="020B0609020204030204" pitchFamily="49" charset="0"/>
              </a:rPr>
              <a:t>DHTTYPE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DHT11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DHT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dht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DHTPIN, DHTTYPE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 err="1">
                <a:solidFill>
                  <a:srgbClr val="00979D"/>
                </a:solidFill>
                <a:latin typeface="Consolas" panose="020B0609020204030204" pitchFamily="49" charset="0"/>
              </a:rPr>
              <a:t>float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h = 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 err="1">
                <a:solidFill>
                  <a:srgbClr val="00979D"/>
                </a:solidFill>
                <a:latin typeface="Consolas" panose="020B0609020204030204" pitchFamily="49" charset="0"/>
              </a:rPr>
              <a:t>float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t = 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D35400"/>
                </a:solidFill>
                <a:latin typeface="Consolas" panose="020B0609020204030204" pitchFamily="49" charset="0"/>
              </a:rPr>
              <a:t>setup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begin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9600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"DHT11!"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dht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begin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5DFA5334-5E19-C76E-4819-8FAB6434AC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pic>
        <p:nvPicPr>
          <p:cNvPr id="43011" name="Imagem 4">
            <a:extLst>
              <a:ext uri="{FF2B5EF4-FFF2-40B4-BE49-F238E27FC236}">
                <a16:creationId xmlns:a16="http://schemas.microsoft.com/office/drawing/2014/main" id="{9504C881-2DEA-5CF2-7797-D142AE9AF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2" name="Espaço Reservado para Número de Slide 4">
            <a:extLst>
              <a:ext uri="{FF2B5EF4-FFF2-40B4-BE49-F238E27FC236}">
                <a16:creationId xmlns:a16="http://schemas.microsoft.com/office/drawing/2014/main" id="{D5E200F2-37D0-B39F-BD49-7A76C900D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B8E63E90-8915-4F1F-8912-F96E58500DF1}" type="slidenum">
              <a:rPr lang="pt-BR" altLang="pt-BR" sz="2000">
                <a:latin typeface="Franklin Gothic Book" panose="020B0503020102020204" pitchFamily="34" charset="0"/>
              </a:rPr>
              <a:pPr/>
              <a:t>16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A482D527-8117-4FA3-ADE3-5D6D16DC6E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7886700" cy="46640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  <a:defRPr/>
            </a:pPr>
            <a:r>
              <a:rPr lang="pt-BR" sz="2800" dirty="0">
                <a:latin typeface="Franklin Gothic Book" panose="020B0503020102020204" pitchFamily="34" charset="0"/>
              </a:rPr>
              <a:t>Continuação...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D35400"/>
                </a:solidFill>
                <a:latin typeface="Consolas" panose="020B0609020204030204" pitchFamily="49" charset="0"/>
              </a:rPr>
              <a:t>loop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delay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2000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h =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dht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readHumidity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t =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dht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readTemperature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728E00"/>
                </a:solidFill>
                <a:latin typeface="Consolas" panose="020B0609020204030204" pitchFamily="49" charset="0"/>
              </a:rPr>
              <a:t>if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isnan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h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||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isnan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t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"Falha ao ler o sensor DHT11!"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600" dirty="0" err="1">
                <a:solidFill>
                  <a:srgbClr val="728E00"/>
                </a:solidFill>
                <a:latin typeface="Consolas" panose="020B0609020204030204" pitchFamily="49" charset="0"/>
              </a:rPr>
              <a:t>return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"Umidade: "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h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" %"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"Temperatura: "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t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" °C"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defTabSz="914400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47D08A56-F857-6852-0813-4931DF267D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Capacidade de Corrente do Arduino</a:t>
            </a:r>
          </a:p>
        </p:txBody>
      </p:sp>
      <p:sp>
        <p:nvSpPr>
          <p:cNvPr id="45059" name="Espaço Reservado para Conteúdo 5">
            <a:extLst>
              <a:ext uri="{FF2B5EF4-FFF2-40B4-BE49-F238E27FC236}">
                <a16:creationId xmlns:a16="http://schemas.microsoft.com/office/drawing/2014/main" id="{4BB61ACA-C442-4AFA-4ADF-FC6214046E0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2300" y="1692275"/>
            <a:ext cx="7886700" cy="4268788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</a:pPr>
            <a:r>
              <a:rPr lang="pt-BR" altLang="pt-BR" sz="2800">
                <a:latin typeface="Franklin Gothic Book" panose="020B0503020102020204" pitchFamily="34" charset="0"/>
              </a:rPr>
              <a:t>Pinos: 40mA no máximo (não recomendo);</a:t>
            </a:r>
          </a:p>
          <a:p>
            <a:pPr algn="just" eaLnBrk="1" hangingPunct="1">
              <a:buFont typeface="Wingdings" panose="05000000000000000000" pitchFamily="2" charset="2"/>
              <a:buChar char="§"/>
            </a:pPr>
            <a:r>
              <a:rPr lang="pt-BR" altLang="pt-BR" sz="2800">
                <a:solidFill>
                  <a:srgbClr val="C00000"/>
                </a:solidFill>
                <a:latin typeface="Franklin Gothic Book" panose="020B0503020102020204" pitchFamily="34" charset="0"/>
              </a:rPr>
              <a:t>Ideal</a:t>
            </a:r>
            <a:r>
              <a:rPr lang="pt-BR" altLang="pt-BR" sz="2800">
                <a:latin typeface="Franklin Gothic Book" panose="020B0503020102020204" pitchFamily="34" charset="0"/>
              </a:rPr>
              <a:t>: 20mA;</a:t>
            </a:r>
          </a:p>
          <a:p>
            <a:pPr algn="just" eaLnBrk="1" hangingPunct="1">
              <a:buFont typeface="Wingdings" panose="05000000000000000000" pitchFamily="2" charset="2"/>
              <a:buChar char="§"/>
            </a:pPr>
            <a:r>
              <a:rPr lang="pt-BR" altLang="pt-BR" sz="2800">
                <a:latin typeface="Franklin Gothic Book" panose="020B0503020102020204" pitchFamily="34" charset="0"/>
              </a:rPr>
              <a:t>Máximo drenado para N pinos: 200mA.</a:t>
            </a:r>
          </a:p>
          <a:p>
            <a:pPr algn="just" eaLnBrk="1" hangingPunct="1">
              <a:buFont typeface="Wingdings" panose="05000000000000000000" pitchFamily="2" charset="2"/>
              <a:buChar char="§"/>
            </a:pPr>
            <a:r>
              <a:rPr lang="pt-BR" altLang="pt-BR" sz="2800">
                <a:latin typeface="Franklin Gothic Book" panose="020B0503020102020204" pitchFamily="34" charset="0"/>
              </a:rPr>
              <a:t>Para cargas que exijam </a:t>
            </a:r>
            <a:r>
              <a:rPr lang="pt-BR" altLang="pt-BR" sz="2800">
                <a:solidFill>
                  <a:srgbClr val="0000CC"/>
                </a:solidFill>
                <a:latin typeface="Franklin Gothic Book" panose="020B0503020102020204" pitchFamily="34" charset="0"/>
              </a:rPr>
              <a:t>mais de 20mA</a:t>
            </a:r>
            <a:r>
              <a:rPr lang="pt-BR" altLang="pt-BR" sz="2800">
                <a:latin typeface="Franklin Gothic Book" panose="020B0503020102020204" pitchFamily="34" charset="0"/>
              </a:rPr>
              <a:t>, utilizar um </a:t>
            </a:r>
            <a:r>
              <a:rPr lang="pt-BR" altLang="pt-BR" sz="2800">
                <a:solidFill>
                  <a:srgbClr val="0000CC"/>
                </a:solidFill>
                <a:latin typeface="Franklin Gothic Book" panose="020B0503020102020204" pitchFamily="34" charset="0"/>
              </a:rPr>
              <a:t>driver com transistor</a:t>
            </a:r>
            <a:r>
              <a:rPr lang="pt-BR" altLang="pt-BR" sz="2800">
                <a:latin typeface="Franklin Gothic Book" panose="020B0503020102020204" pitchFamily="34" charset="0"/>
              </a:rPr>
              <a:t>.</a:t>
            </a:r>
            <a:endParaRPr lang="pt-BR" altLang="pt-BR" sz="2400">
              <a:latin typeface="Franklin Gothic Book" panose="020B0503020102020204" pitchFamily="34" charset="0"/>
            </a:endParaRPr>
          </a:p>
        </p:txBody>
      </p:sp>
      <p:pic>
        <p:nvPicPr>
          <p:cNvPr id="45060" name="Imagem 4">
            <a:extLst>
              <a:ext uri="{FF2B5EF4-FFF2-40B4-BE49-F238E27FC236}">
                <a16:creationId xmlns:a16="http://schemas.microsoft.com/office/drawing/2014/main" id="{756E916D-624C-A7A0-71F5-15D4C3E7C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Espaço Reservado para Número de Slide 4">
            <a:extLst>
              <a:ext uri="{FF2B5EF4-FFF2-40B4-BE49-F238E27FC236}">
                <a16:creationId xmlns:a16="http://schemas.microsoft.com/office/drawing/2014/main" id="{3D0EF14D-4F6F-C6AB-B8A5-5133EDC14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DB285369-CD00-4368-96FA-99E0C71E2079}" type="slidenum">
              <a:rPr lang="pt-BR" altLang="pt-BR" sz="2000">
                <a:latin typeface="Franklin Gothic Book" panose="020B0503020102020204" pitchFamily="34" charset="0"/>
              </a:rPr>
              <a:pPr/>
              <a:t>17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4F489E94-1E75-4ECA-96DF-43202D126C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sp>
        <p:nvSpPr>
          <p:cNvPr id="47107" name="Espaço Reservado para Conteúdo 5">
            <a:extLst>
              <a:ext uri="{FF2B5EF4-FFF2-40B4-BE49-F238E27FC236}">
                <a16:creationId xmlns:a16="http://schemas.microsoft.com/office/drawing/2014/main" id="{7E4378E8-D71A-C934-9124-8FE8F97DED8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2275"/>
            <a:ext cx="7543800" cy="3448050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</a:pPr>
            <a:r>
              <a:rPr lang="en-US" altLang="pt-BR" sz="2800">
                <a:latin typeface="Franklin Gothic Book" panose="020B0503020102020204" pitchFamily="34" charset="0"/>
              </a:rPr>
              <a:t>Ligando uma lâmpada com LDR</a:t>
            </a:r>
            <a:r>
              <a:rPr lang="en-US" altLang="pt-BR" sz="2800">
                <a:solidFill>
                  <a:srgbClr val="FF0000"/>
                </a:solidFill>
                <a:latin typeface="Franklin Gothic Book" panose="020B0503020102020204" pitchFamily="34" charset="0"/>
              </a:rPr>
              <a:t>*</a:t>
            </a:r>
            <a:r>
              <a:rPr lang="en-US" altLang="pt-BR" sz="2800">
                <a:latin typeface="Franklin Gothic Book" panose="020B0503020102020204" pitchFamily="34" charset="0"/>
              </a:rPr>
              <a:t>:</a:t>
            </a:r>
          </a:p>
        </p:txBody>
      </p:sp>
      <p:pic>
        <p:nvPicPr>
          <p:cNvPr id="47108" name="Imagem 4">
            <a:extLst>
              <a:ext uri="{FF2B5EF4-FFF2-40B4-BE49-F238E27FC236}">
                <a16:creationId xmlns:a16="http://schemas.microsoft.com/office/drawing/2014/main" id="{6E32C35A-37B8-883B-A96B-E715CC207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9" name="Espaço Reservado para Número de Slide 4">
            <a:extLst>
              <a:ext uri="{FF2B5EF4-FFF2-40B4-BE49-F238E27FC236}">
                <a16:creationId xmlns:a16="http://schemas.microsoft.com/office/drawing/2014/main" id="{ACF1FB9A-03AD-8484-DEF3-C4B20EE3A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B951416A-FD45-4C2E-80C3-1B602BA1C172}" type="slidenum">
              <a:rPr lang="pt-BR" altLang="pt-BR" sz="2000">
                <a:latin typeface="Franklin Gothic Book" panose="020B0503020102020204" pitchFamily="34" charset="0"/>
              </a:rPr>
              <a:pPr/>
              <a:t>18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pic>
        <p:nvPicPr>
          <p:cNvPr id="47110" name="Imagem 2">
            <a:extLst>
              <a:ext uri="{FF2B5EF4-FFF2-40B4-BE49-F238E27FC236}">
                <a16:creationId xmlns:a16="http://schemas.microsoft.com/office/drawing/2014/main" id="{03EFB29B-6780-FC2F-C1FD-3A2AC78A9F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2420938"/>
            <a:ext cx="3729038" cy="3640137"/>
          </a:xfrm>
          <a:prstGeom prst="rect">
            <a:avLst/>
          </a:prstGeom>
          <a:noFill/>
          <a:ln w="38100" cap="sq">
            <a:solidFill>
              <a:srgbClr val="00B05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111" name="Imagem 4">
            <a:extLst>
              <a:ext uri="{FF2B5EF4-FFF2-40B4-BE49-F238E27FC236}">
                <a16:creationId xmlns:a16="http://schemas.microsoft.com/office/drawing/2014/main" id="{A61EFD59-90B9-F21B-184F-216AF5152E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2420938"/>
            <a:ext cx="4041775" cy="3640137"/>
          </a:xfrm>
          <a:prstGeom prst="rect">
            <a:avLst/>
          </a:prstGeom>
          <a:noFill/>
          <a:ln w="38100" cap="sq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F617E926-22A8-E661-3434-080863EA34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sp>
        <p:nvSpPr>
          <p:cNvPr id="120835" name="Espaço Reservado para Conteúdo 5">
            <a:extLst>
              <a:ext uri="{FF2B5EF4-FFF2-40B4-BE49-F238E27FC236}">
                <a16:creationId xmlns:a16="http://schemas.microsoft.com/office/drawing/2014/main" id="{57CF4EE1-27CE-4DE8-9EEA-855A82A4F5D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2275"/>
            <a:ext cx="7543800" cy="3448050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pt-BR" sz="2800" dirty="0" err="1">
                <a:latin typeface="Franklin Gothic Book" panose="020B0503020102020204" pitchFamily="34" charset="0"/>
              </a:rPr>
              <a:t>Ligando</a:t>
            </a:r>
            <a:r>
              <a:rPr lang="en-US" altLang="pt-BR" sz="2800" dirty="0">
                <a:latin typeface="Franklin Gothic Book" panose="020B0503020102020204" pitchFamily="34" charset="0"/>
              </a:rPr>
              <a:t> </a:t>
            </a:r>
            <a:r>
              <a:rPr lang="en-US" altLang="pt-BR" sz="2800" dirty="0" err="1">
                <a:latin typeface="Franklin Gothic Book" panose="020B0503020102020204" pitchFamily="34" charset="0"/>
              </a:rPr>
              <a:t>uma</a:t>
            </a:r>
            <a:r>
              <a:rPr lang="en-US" altLang="pt-BR" sz="2800" dirty="0">
                <a:latin typeface="Franklin Gothic Book" panose="020B0503020102020204" pitchFamily="34" charset="0"/>
              </a:rPr>
              <a:t> </a:t>
            </a:r>
            <a:r>
              <a:rPr lang="en-US" altLang="pt-BR" sz="2800" dirty="0" err="1">
                <a:latin typeface="Franklin Gothic Book" panose="020B0503020102020204" pitchFamily="34" charset="0"/>
              </a:rPr>
              <a:t>lâmpada</a:t>
            </a:r>
            <a:r>
              <a:rPr lang="en-US" altLang="pt-BR" sz="2800" dirty="0">
                <a:latin typeface="Franklin Gothic Book" panose="020B0503020102020204" pitchFamily="34" charset="0"/>
              </a:rPr>
              <a:t> com LDR: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9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9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900" dirty="0" err="1">
                <a:solidFill>
                  <a:srgbClr val="4E5B61"/>
                </a:solidFill>
                <a:latin typeface="Consolas" panose="020B0609020204030204" pitchFamily="49" charset="0"/>
              </a:rPr>
              <a:t>pinoLAMPADA</a:t>
            </a:r>
            <a:r>
              <a:rPr lang="pt-BR" sz="9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900" dirty="0">
                <a:solidFill>
                  <a:srgbClr val="005C5F"/>
                </a:solidFill>
                <a:latin typeface="Consolas" panose="020B0609020204030204" pitchFamily="49" charset="0"/>
              </a:rPr>
              <a:t>7</a:t>
            </a:r>
            <a:r>
              <a:rPr lang="pt-BR" sz="9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900" dirty="0">
                <a:solidFill>
                  <a:srgbClr val="95A5A6"/>
                </a:solidFill>
                <a:latin typeface="Consolas" panose="020B0609020204030204" pitchFamily="49" charset="0"/>
              </a:rPr>
              <a:t>  //Atribui o pino 7 à variável </a:t>
            </a:r>
            <a:r>
              <a:rPr lang="pt-BR" sz="900" dirty="0" err="1">
                <a:solidFill>
                  <a:srgbClr val="95A5A6"/>
                </a:solidFill>
                <a:latin typeface="Consolas" panose="020B0609020204030204" pitchFamily="49" charset="0"/>
              </a:rPr>
              <a:t>pinoLAMPADA</a:t>
            </a:r>
            <a:endParaRPr lang="pt-BR" sz="9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9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9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900" dirty="0" err="1">
                <a:solidFill>
                  <a:srgbClr val="4E5B61"/>
                </a:solidFill>
                <a:latin typeface="Consolas" panose="020B0609020204030204" pitchFamily="49" charset="0"/>
              </a:rPr>
              <a:t>pinoLDR</a:t>
            </a:r>
            <a:r>
              <a:rPr lang="pt-BR" sz="900" dirty="0">
                <a:solidFill>
                  <a:srgbClr val="4E5B61"/>
                </a:solidFill>
                <a:latin typeface="Consolas" panose="020B0609020204030204" pitchFamily="49" charset="0"/>
              </a:rPr>
              <a:t> = A</a:t>
            </a:r>
            <a:r>
              <a:rPr lang="pt-BR" sz="9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9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900" dirty="0">
                <a:solidFill>
                  <a:srgbClr val="95A5A6"/>
                </a:solidFill>
                <a:latin typeface="Consolas" panose="020B0609020204030204" pitchFamily="49" charset="0"/>
              </a:rPr>
              <a:t>      //Atribui o pino 0 à variável </a:t>
            </a:r>
            <a:r>
              <a:rPr lang="pt-BR" sz="900" dirty="0" err="1">
                <a:solidFill>
                  <a:srgbClr val="95A5A6"/>
                </a:solidFill>
                <a:latin typeface="Consolas" panose="020B0609020204030204" pitchFamily="49" charset="0"/>
              </a:rPr>
              <a:t>ldrValor</a:t>
            </a:r>
            <a:endParaRPr lang="pt-BR" sz="9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9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9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900" dirty="0" err="1">
                <a:solidFill>
                  <a:srgbClr val="4E5B61"/>
                </a:solidFill>
                <a:latin typeface="Consolas" panose="020B0609020204030204" pitchFamily="49" charset="0"/>
              </a:rPr>
              <a:t>ldrValor</a:t>
            </a:r>
            <a:r>
              <a:rPr lang="pt-BR" sz="9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9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9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900" dirty="0">
                <a:solidFill>
                  <a:srgbClr val="95A5A6"/>
                </a:solidFill>
                <a:latin typeface="Consolas" panose="020B0609020204030204" pitchFamily="49" charset="0"/>
              </a:rPr>
              <a:t>     //Inicializa a variável </a:t>
            </a:r>
            <a:r>
              <a:rPr lang="pt-BR" sz="900" dirty="0" err="1">
                <a:solidFill>
                  <a:srgbClr val="95A5A6"/>
                </a:solidFill>
                <a:latin typeface="Consolas" panose="020B0609020204030204" pitchFamily="49" charset="0"/>
              </a:rPr>
              <a:t>ldrvalor</a:t>
            </a:r>
            <a:r>
              <a:rPr lang="pt-BR" sz="900" dirty="0">
                <a:solidFill>
                  <a:srgbClr val="95A5A6"/>
                </a:solidFill>
                <a:latin typeface="Consolas" panose="020B0609020204030204" pitchFamily="49" charset="0"/>
              </a:rPr>
              <a:t> com 0</a:t>
            </a:r>
            <a:endParaRPr lang="pt-BR" sz="9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9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0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setup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pinMode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pinoLAMPADA,OUTPUT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//configura o pino </a:t>
            </a:r>
            <a:r>
              <a:rPr lang="pt-BR" sz="1000" dirty="0" err="1">
                <a:solidFill>
                  <a:srgbClr val="95A5A6"/>
                </a:solidFill>
                <a:latin typeface="Consolas" panose="020B0609020204030204" pitchFamily="49" charset="0"/>
              </a:rPr>
              <a:t>pinoLAMPADA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como saída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begin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9600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//Inicializa a serial com velocidade de comunicação de 9600.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b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0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loop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ldrValor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analogRead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pinoLDR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//Lê o pino analógico A0 e armazena seu valor  em </a:t>
            </a:r>
            <a:r>
              <a:rPr lang="pt-BR" sz="1000" dirty="0" err="1">
                <a:solidFill>
                  <a:srgbClr val="95A5A6"/>
                </a:solidFill>
                <a:latin typeface="Consolas" panose="020B0609020204030204" pitchFamily="49" charset="0"/>
              </a:rPr>
              <a:t>ldrValor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if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ldrValor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&gt;=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300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){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//Verifica se o conteúdo de </a:t>
            </a:r>
            <a:r>
              <a:rPr lang="pt-BR" sz="1000" dirty="0" err="1">
                <a:solidFill>
                  <a:srgbClr val="95A5A6"/>
                </a:solidFill>
                <a:latin typeface="Consolas" panose="020B0609020204030204" pitchFamily="49" charset="0"/>
              </a:rPr>
              <a:t>ldrValor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é maior ou igual a 300 (testar limiar)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digitalWrite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pinoLAMPADA,HIGH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//Aciona o pino da lâmpada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else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       //Se a condição do </a:t>
            </a:r>
            <a:r>
              <a:rPr lang="pt-BR" sz="1000" dirty="0" err="1">
                <a:solidFill>
                  <a:srgbClr val="95A5A6"/>
                </a:solidFill>
                <a:latin typeface="Consolas" panose="020B0609020204030204" pitchFamily="49" charset="0"/>
              </a:rPr>
              <a:t>if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não é satisfeita faz...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digitalWrite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pinoLAMPADA,LOW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//Desativa o pino da lâmpada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ldrValor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//Escreve na serial o valor lido do LDR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delay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100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 //Aguarda 100 </a:t>
            </a:r>
            <a:r>
              <a:rPr lang="pt-BR" sz="1000" dirty="0" err="1">
                <a:solidFill>
                  <a:srgbClr val="95A5A6"/>
                </a:solidFill>
                <a:latin typeface="Consolas" panose="020B0609020204030204" pitchFamily="49" charset="0"/>
              </a:rPr>
              <a:t>milisegundos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antes de continuar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</p:txBody>
      </p:sp>
      <p:pic>
        <p:nvPicPr>
          <p:cNvPr id="49156" name="Imagem 4">
            <a:extLst>
              <a:ext uri="{FF2B5EF4-FFF2-40B4-BE49-F238E27FC236}">
                <a16:creationId xmlns:a16="http://schemas.microsoft.com/office/drawing/2014/main" id="{10A9CB79-0969-70ED-C382-AE067C06D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7" name="Espaço Reservado para Número de Slide 4">
            <a:extLst>
              <a:ext uri="{FF2B5EF4-FFF2-40B4-BE49-F238E27FC236}">
                <a16:creationId xmlns:a16="http://schemas.microsoft.com/office/drawing/2014/main" id="{A6C753E6-182A-A6AD-1D51-33FEDE34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6244BB97-D356-44B7-B42F-7AB21147C6A4}" type="slidenum">
              <a:rPr lang="pt-BR" altLang="pt-BR" sz="2000">
                <a:latin typeface="Franklin Gothic Book" panose="020B0503020102020204" pitchFamily="34" charset="0"/>
              </a:rPr>
              <a:pPr/>
              <a:t>19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97E7F94E-2157-8872-D0CD-E1ADA73E19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Sumário</a:t>
            </a:r>
          </a:p>
        </p:txBody>
      </p:sp>
      <p:sp>
        <p:nvSpPr>
          <p:cNvPr id="5123" name="Espaço Reservado para Conteúdo 5">
            <a:extLst>
              <a:ext uri="{FF2B5EF4-FFF2-40B4-BE49-F238E27FC236}">
                <a16:creationId xmlns:a16="http://schemas.microsoft.com/office/drawing/2014/main" id="{C60CDBF6-EBD3-8638-97A9-9F8B530D44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0688"/>
            <a:ext cx="7772400" cy="4554537"/>
          </a:xfrm>
        </p:spPr>
        <p:txBody>
          <a:bodyPr/>
          <a:lstStyle/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</a:rPr>
              <a:t>Aplicações</a:t>
            </a:r>
          </a:p>
          <a:p>
            <a:pPr lvl="1"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</a:rPr>
              <a:t>Práticas com Sensores e Atuadores</a:t>
            </a: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</a:rPr>
              <a:t>Capacidade de Corrente do Arduino</a:t>
            </a: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</a:rPr>
              <a:t>Drivers de Acionamento e Leitura</a:t>
            </a: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</a:rPr>
              <a:t>Bluetooth</a:t>
            </a: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</a:rPr>
              <a:t>Módulo Ethernet</a:t>
            </a: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</a:rPr>
              <a:t>ESP32</a:t>
            </a: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</a:rPr>
              <a:t>IOT</a:t>
            </a: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</a:rPr>
              <a:t>Conversão de Tipos</a:t>
            </a: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endParaRPr lang="pt-BR" altLang="pt-BR" sz="2000">
              <a:latin typeface="Franklin Gothic Book" panose="020B0503020102020204" pitchFamily="34" charset="0"/>
            </a:endParaRP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endParaRPr lang="pt-BR" altLang="pt-BR" sz="2000">
              <a:latin typeface="Franklin Gothic Book" panose="020B0503020102020204" pitchFamily="34" charset="0"/>
            </a:endParaRP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endParaRPr lang="pt-BR" altLang="pt-BR" sz="2000">
              <a:latin typeface="Franklin Gothic Book" panose="020B0503020102020204" pitchFamily="34" charset="0"/>
            </a:endParaRP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endParaRPr lang="pt-BR" altLang="pt-BR" sz="2000">
              <a:latin typeface="Franklin Gothic Book" panose="020B0503020102020204" pitchFamily="34" charset="0"/>
            </a:endParaRPr>
          </a:p>
          <a:p>
            <a:pPr algn="just" eaLnBrk="1" hangingPunct="1">
              <a:spcBef>
                <a:spcPts val="1200"/>
              </a:spcBef>
              <a:buFont typeface="Wingdings" panose="05000000000000000000" pitchFamily="2" charset="2"/>
              <a:buChar char="§"/>
            </a:pPr>
            <a:endParaRPr lang="pt-BR" altLang="pt-BR" sz="2000">
              <a:latin typeface="Franklin Gothic Book" panose="020B0503020102020204" pitchFamily="34" charset="0"/>
            </a:endParaRPr>
          </a:p>
        </p:txBody>
      </p:sp>
      <p:sp>
        <p:nvSpPr>
          <p:cNvPr id="5124" name="Espaço Reservado para Número de Slide 4">
            <a:extLst>
              <a:ext uri="{FF2B5EF4-FFF2-40B4-BE49-F238E27FC236}">
                <a16:creationId xmlns:a16="http://schemas.microsoft.com/office/drawing/2014/main" id="{17D544EF-7D4C-98A3-6323-8456DD30E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A94DF5C6-BD6C-4CF9-9060-0C597C2A8532}" type="slidenum">
              <a:rPr lang="pt-BR" altLang="pt-BR" sz="2000">
                <a:latin typeface="Franklin Gothic Book" panose="020B0503020102020204" pitchFamily="34" charset="0"/>
              </a:rPr>
              <a:pPr/>
              <a:t>2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pic>
        <p:nvPicPr>
          <p:cNvPr id="5125" name="Imagem 4">
            <a:extLst>
              <a:ext uri="{FF2B5EF4-FFF2-40B4-BE49-F238E27FC236}">
                <a16:creationId xmlns:a16="http://schemas.microsoft.com/office/drawing/2014/main" id="{75331339-9522-F530-6752-75163B3FA4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9A2EACFE-CBAF-7139-D406-6D60B9FCF5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Exercícios: Driver para Relé</a:t>
            </a:r>
          </a:p>
        </p:txBody>
      </p:sp>
      <p:pic>
        <p:nvPicPr>
          <p:cNvPr id="51203" name="Imagem 4">
            <a:extLst>
              <a:ext uri="{FF2B5EF4-FFF2-40B4-BE49-F238E27FC236}">
                <a16:creationId xmlns:a16="http://schemas.microsoft.com/office/drawing/2014/main" id="{73A1474F-C033-6584-9302-F6B63F72B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4" name="Espaço Reservado para Número de Slide 4">
            <a:extLst>
              <a:ext uri="{FF2B5EF4-FFF2-40B4-BE49-F238E27FC236}">
                <a16:creationId xmlns:a16="http://schemas.microsoft.com/office/drawing/2014/main" id="{CF7EB6E2-55BE-60E9-BDAE-E53C73E80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CCF984D2-F185-42FD-A3C4-5AA9A3D184B4}" type="slidenum">
              <a:rPr lang="pt-BR" altLang="pt-BR" sz="2000">
                <a:latin typeface="Franklin Gothic Book" panose="020B0503020102020204" pitchFamily="34" charset="0"/>
              </a:rPr>
              <a:pPr/>
              <a:t>20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pic>
        <p:nvPicPr>
          <p:cNvPr id="51205" name="Imagem 4">
            <a:extLst>
              <a:ext uri="{FF2B5EF4-FFF2-40B4-BE49-F238E27FC236}">
                <a16:creationId xmlns:a16="http://schemas.microsoft.com/office/drawing/2014/main" id="{18C1A2C0-151E-E6F6-A1C7-5390A568A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175" y="1720850"/>
            <a:ext cx="5327650" cy="444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5ABB377C-E5EA-F050-24C8-B0BD910B83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sp>
        <p:nvSpPr>
          <p:cNvPr id="53251" name="Espaço Reservado para Conteúdo 5">
            <a:extLst>
              <a:ext uri="{FF2B5EF4-FFF2-40B4-BE49-F238E27FC236}">
                <a16:creationId xmlns:a16="http://schemas.microsoft.com/office/drawing/2014/main" id="{1B2ABCDD-690F-BC85-0F08-B775BE502C1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2275"/>
            <a:ext cx="7543800" cy="3448050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</a:pPr>
            <a:r>
              <a:rPr lang="en-US" altLang="pt-BR" sz="2800">
                <a:latin typeface="Franklin Gothic Book" panose="020B0503020102020204" pitchFamily="34" charset="0"/>
              </a:rPr>
              <a:t>Ligando um motor com ponte H:</a:t>
            </a:r>
          </a:p>
        </p:txBody>
      </p:sp>
      <p:pic>
        <p:nvPicPr>
          <p:cNvPr id="53252" name="Imagem 4">
            <a:extLst>
              <a:ext uri="{FF2B5EF4-FFF2-40B4-BE49-F238E27FC236}">
                <a16:creationId xmlns:a16="http://schemas.microsoft.com/office/drawing/2014/main" id="{6ADB790B-AE81-3B0E-CE37-8E822E11F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3" name="Espaço Reservado para Número de Slide 4">
            <a:extLst>
              <a:ext uri="{FF2B5EF4-FFF2-40B4-BE49-F238E27FC236}">
                <a16:creationId xmlns:a16="http://schemas.microsoft.com/office/drawing/2014/main" id="{E20724E1-D388-C037-C57B-FD1300075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CAD7D4E2-1361-47BF-AD64-92A432D49272}" type="slidenum">
              <a:rPr lang="pt-BR" altLang="pt-BR" sz="2000">
                <a:latin typeface="Franklin Gothic Book" panose="020B0503020102020204" pitchFamily="34" charset="0"/>
              </a:rPr>
              <a:pPr/>
              <a:t>21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pic>
        <p:nvPicPr>
          <p:cNvPr id="53254" name="Imagem 3">
            <a:extLst>
              <a:ext uri="{FF2B5EF4-FFF2-40B4-BE49-F238E27FC236}">
                <a16:creationId xmlns:a16="http://schemas.microsoft.com/office/drawing/2014/main" id="{8F541FFE-E3C9-BAB3-C8D3-06FE5F5A4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3300" y="2408238"/>
            <a:ext cx="4597400" cy="3919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876229C2-BE29-3049-C753-D0728806F4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sp>
        <p:nvSpPr>
          <p:cNvPr id="38915" name="Espaço Reservado para Conteúdo 5">
            <a:extLst>
              <a:ext uri="{FF2B5EF4-FFF2-40B4-BE49-F238E27FC236}">
                <a16:creationId xmlns:a16="http://schemas.microsoft.com/office/drawing/2014/main" id="{AF48C954-016A-4245-B3EC-E54ED255BF4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2275"/>
            <a:ext cx="7543800" cy="4905375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pt-BR" sz="2800" dirty="0" err="1">
                <a:latin typeface="Franklin Gothic Book" panose="020B0503020102020204" pitchFamily="34" charset="0"/>
              </a:rPr>
              <a:t>Ligando</a:t>
            </a:r>
            <a:r>
              <a:rPr lang="en-US" altLang="pt-BR" sz="2800" dirty="0">
                <a:latin typeface="Franklin Gothic Book" panose="020B0503020102020204" pitchFamily="34" charset="0"/>
              </a:rPr>
              <a:t> um motor com </a:t>
            </a:r>
            <a:r>
              <a:rPr lang="en-US" altLang="pt-BR" sz="2800" dirty="0" err="1">
                <a:latin typeface="Franklin Gothic Book" panose="020B0503020102020204" pitchFamily="34" charset="0"/>
              </a:rPr>
              <a:t>ponte</a:t>
            </a:r>
            <a:r>
              <a:rPr lang="en-US" altLang="pt-BR" sz="2800" dirty="0">
                <a:latin typeface="Franklin Gothic Book" panose="020B0503020102020204" pitchFamily="34" charset="0"/>
              </a:rPr>
              <a:t> H: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A=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5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B=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6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OpcaoUsuario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000" dirty="0" err="1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setup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//Configuração dos pinos, serial e imprime uma mensagem inicial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pinMode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A, OUTPUT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pinMode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B, OUTPUT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begin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9600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"1 = Sentido </a:t>
            </a:r>
            <a:r>
              <a:rPr lang="pt-BR" sz="1000" dirty="0" err="1">
                <a:solidFill>
                  <a:srgbClr val="005C5F"/>
                </a:solidFill>
                <a:latin typeface="Consolas" panose="020B0609020204030204" pitchFamily="49" charset="0"/>
              </a:rPr>
              <a:t>Horario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"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"2 = Sentido </a:t>
            </a:r>
            <a:r>
              <a:rPr lang="pt-BR" sz="1000" dirty="0" err="1">
                <a:solidFill>
                  <a:srgbClr val="005C5F"/>
                </a:solidFill>
                <a:latin typeface="Consolas" panose="020B0609020204030204" pitchFamily="49" charset="0"/>
              </a:rPr>
              <a:t>Anti-horario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"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"3 = Parar"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          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 err="1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Girar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velocidade1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, </a:t>
            </a:r>
            <a:r>
              <a:rPr lang="pt-BR" sz="10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velocidade2)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//</a:t>
            </a:r>
            <a:r>
              <a:rPr lang="pt-BR" sz="1000" dirty="0" err="1">
                <a:solidFill>
                  <a:srgbClr val="95A5A6"/>
                </a:solidFill>
                <a:latin typeface="Consolas" panose="020B0609020204030204" pitchFamily="49" charset="0"/>
              </a:rPr>
              <a:t>Funcao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que </a:t>
            </a:r>
            <a:r>
              <a:rPr lang="pt-BR" sz="1000" dirty="0" err="1">
                <a:solidFill>
                  <a:srgbClr val="95A5A6"/>
                </a:solidFill>
                <a:latin typeface="Consolas" panose="020B0609020204030204" pitchFamily="49" charset="0"/>
              </a:rPr>
              <a:t>rebece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o valor do PWM e aplica na base dos BJT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digitalWrite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A, velocidade1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digitalWrite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B, velocidade2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delay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2000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pt-BR" sz="1600" dirty="0">
              <a:solidFill>
                <a:srgbClr val="434F54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</p:txBody>
      </p:sp>
      <p:pic>
        <p:nvPicPr>
          <p:cNvPr id="55300" name="Imagem 4">
            <a:extLst>
              <a:ext uri="{FF2B5EF4-FFF2-40B4-BE49-F238E27FC236}">
                <a16:creationId xmlns:a16="http://schemas.microsoft.com/office/drawing/2014/main" id="{43708ACC-ED69-6CB3-608C-5BD679FC9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301" name="Espaço Reservado para Número de Slide 4">
            <a:extLst>
              <a:ext uri="{FF2B5EF4-FFF2-40B4-BE49-F238E27FC236}">
                <a16:creationId xmlns:a16="http://schemas.microsoft.com/office/drawing/2014/main" id="{12062585-6F70-1070-93E1-A488DB659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0B5F93BC-4737-466B-981E-7DE2E222E4B0}" type="slidenum">
              <a:rPr lang="pt-BR" altLang="pt-BR" sz="2000">
                <a:latin typeface="Franklin Gothic Book" panose="020B0503020102020204" pitchFamily="34" charset="0"/>
              </a:rPr>
              <a:pPr/>
              <a:t>22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2A0F2B1F-62F7-8A7E-063A-FB4A4E6C9B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sp>
        <p:nvSpPr>
          <p:cNvPr id="38915" name="Espaço Reservado para Conteúdo 5">
            <a:extLst>
              <a:ext uri="{FF2B5EF4-FFF2-40B4-BE49-F238E27FC236}">
                <a16:creationId xmlns:a16="http://schemas.microsoft.com/office/drawing/2014/main" id="{70B9AFCB-F807-4852-80F1-488601D7C5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2275"/>
            <a:ext cx="8389938" cy="4905375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pt-BR" sz="2800" dirty="0" err="1">
                <a:latin typeface="Franklin Gothic Book" panose="020B0503020102020204" pitchFamily="34" charset="0"/>
              </a:rPr>
              <a:t>Continuação</a:t>
            </a:r>
            <a:r>
              <a:rPr lang="en-US" altLang="pt-BR" sz="2800" dirty="0">
                <a:latin typeface="Franklin Gothic Book" panose="020B0503020102020204" pitchFamily="34" charset="0"/>
              </a:rPr>
              <a:t>…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 err="1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loop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"Digite a </a:t>
            </a:r>
            <a:r>
              <a:rPr lang="pt-BR" sz="1000" dirty="0" err="1">
                <a:solidFill>
                  <a:srgbClr val="005C5F"/>
                </a:solidFill>
                <a:latin typeface="Consolas" panose="020B0609020204030204" pitchFamily="49" charset="0"/>
              </a:rPr>
              <a:t>direcao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 de </a:t>
            </a:r>
            <a:r>
              <a:rPr lang="pt-BR" sz="1000" dirty="0" err="1">
                <a:solidFill>
                  <a:srgbClr val="005C5F"/>
                </a:solidFill>
                <a:latin typeface="Consolas" panose="020B0609020204030204" pitchFamily="49" charset="0"/>
              </a:rPr>
              <a:t>rotacao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: "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//Digite sua escolha no Monitor Serial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while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available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==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){}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//Fica no laço eterno enquanto você não digitar nada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OpcaoUsuario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parseInt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//Lê o caractere digitado na Serial e converte para inteiro antes de salvar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OpcaoUsuario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//Imprime o que você digitou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if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OpcaoUsuario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1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//Se digitou 1 faz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Girar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255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,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 //chama a função Girar, gira no sentido horário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else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if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OpcaoUsuario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2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//Se digitou 2 faz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Girar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,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255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 //chama a função Girar, gira no sentido anti-horário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else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if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OpcaoUsuario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//Se digitou 0 faz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Girar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,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   //Parar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endParaRPr lang="en-US" altLang="pt-BR" sz="2800" dirty="0">
              <a:latin typeface="Franklin Gothic Book" panose="020B0503020102020204" pitchFamily="34" charset="0"/>
            </a:endParaRPr>
          </a:p>
        </p:txBody>
      </p:sp>
      <p:pic>
        <p:nvPicPr>
          <p:cNvPr id="57348" name="Imagem 4">
            <a:extLst>
              <a:ext uri="{FF2B5EF4-FFF2-40B4-BE49-F238E27FC236}">
                <a16:creationId xmlns:a16="http://schemas.microsoft.com/office/drawing/2014/main" id="{AE735362-9C7A-A802-0FB2-6398955B3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49" name="Espaço Reservado para Número de Slide 4">
            <a:extLst>
              <a:ext uri="{FF2B5EF4-FFF2-40B4-BE49-F238E27FC236}">
                <a16:creationId xmlns:a16="http://schemas.microsoft.com/office/drawing/2014/main" id="{D2C43868-9CBE-10B6-D240-A978ACD7C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2F20CF32-F7E0-4C7C-87A6-D3919D88C025}" type="slidenum">
              <a:rPr lang="pt-BR" altLang="pt-BR" sz="2000">
                <a:latin typeface="Franklin Gothic Book" panose="020B0503020102020204" pitchFamily="34" charset="0"/>
              </a:rPr>
              <a:pPr/>
              <a:t>23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4355DC71-552E-0F7C-978D-9AC251BAB0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Exercícios: Ponte H com Motor DC</a:t>
            </a:r>
          </a:p>
        </p:txBody>
      </p:sp>
      <p:pic>
        <p:nvPicPr>
          <p:cNvPr id="59395" name="Imagem 4">
            <a:extLst>
              <a:ext uri="{FF2B5EF4-FFF2-40B4-BE49-F238E27FC236}">
                <a16:creationId xmlns:a16="http://schemas.microsoft.com/office/drawing/2014/main" id="{32A29389-961D-6F63-6A71-BFC9E7D5E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396" name="Espaço Reservado para Número de Slide 4">
            <a:extLst>
              <a:ext uri="{FF2B5EF4-FFF2-40B4-BE49-F238E27FC236}">
                <a16:creationId xmlns:a16="http://schemas.microsoft.com/office/drawing/2014/main" id="{7446F345-EB5E-B5CC-C91E-9C7A7E18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161405F3-CBDC-4902-927C-7CDA93FA02D4}" type="slidenum">
              <a:rPr lang="pt-BR" altLang="pt-BR" sz="2000">
                <a:latin typeface="Franklin Gothic Book" panose="020B0503020102020204" pitchFamily="34" charset="0"/>
              </a:rPr>
              <a:pPr/>
              <a:t>24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pic>
        <p:nvPicPr>
          <p:cNvPr id="59397" name="Imagem 4">
            <a:extLst>
              <a:ext uri="{FF2B5EF4-FFF2-40B4-BE49-F238E27FC236}">
                <a16:creationId xmlns:a16="http://schemas.microsoft.com/office/drawing/2014/main" id="{C79CC9EB-699E-0529-8BF0-B8767E179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25" y="1716088"/>
            <a:ext cx="5238750" cy="447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5A8B13DF-1CC1-8351-3DA2-9A5E6EB221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Driver para Acoplamento de Sinal AC</a:t>
            </a:r>
          </a:p>
        </p:txBody>
      </p:sp>
      <p:pic>
        <p:nvPicPr>
          <p:cNvPr id="61443" name="Imagem 4">
            <a:extLst>
              <a:ext uri="{FF2B5EF4-FFF2-40B4-BE49-F238E27FC236}">
                <a16:creationId xmlns:a16="http://schemas.microsoft.com/office/drawing/2014/main" id="{ADA638C3-7EB9-E186-D41B-4FA1B1D308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44" name="Espaço Reservado para Número de Slide 4">
            <a:extLst>
              <a:ext uri="{FF2B5EF4-FFF2-40B4-BE49-F238E27FC236}">
                <a16:creationId xmlns:a16="http://schemas.microsoft.com/office/drawing/2014/main" id="{CE079393-B6DA-13CB-027B-D0093CC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C13D1E9B-C53C-4C78-BED8-1C990E855496}" type="slidenum">
              <a:rPr lang="pt-BR" altLang="pt-BR" sz="2000">
                <a:latin typeface="Franklin Gothic Book" panose="020B0503020102020204" pitchFamily="34" charset="0"/>
              </a:rPr>
              <a:pPr/>
              <a:t>25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pic>
        <p:nvPicPr>
          <p:cNvPr id="61445" name="Imagem 2">
            <a:extLst>
              <a:ext uri="{FF2B5EF4-FFF2-40B4-BE49-F238E27FC236}">
                <a16:creationId xmlns:a16="http://schemas.microsoft.com/office/drawing/2014/main" id="{78EBFB41-3712-BF69-8358-D179BBC8B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888" y="1866900"/>
            <a:ext cx="4086225" cy="399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1BE793FE-B4B4-6415-33D1-9EE61E2F39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Sensor de Velocidade</a:t>
            </a:r>
          </a:p>
        </p:txBody>
      </p:sp>
      <p:sp>
        <p:nvSpPr>
          <p:cNvPr id="6147" name="Espaço Reservado para Conteúdo 5">
            <a:extLst>
              <a:ext uri="{FF2B5EF4-FFF2-40B4-BE49-F238E27FC236}">
                <a16:creationId xmlns:a16="http://schemas.microsoft.com/office/drawing/2014/main" id="{B4BA30C9-6DE9-4814-B17C-68F48A7FF79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2275"/>
            <a:ext cx="7543800" cy="3448050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pt-BR" sz="2800" dirty="0">
                <a:latin typeface="Franklin Gothic Book" panose="020B0503020102020204" pitchFamily="34" charset="0"/>
              </a:rPr>
              <a:t>Arduino: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int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pinoSensorVelocidade</a:t>
            </a:r>
            <a:r>
              <a:rPr lang="en-US" altLang="pt-BR" sz="1600" dirty="0">
                <a:latin typeface="Franklin Gothic Book" panose="020B0503020102020204" pitchFamily="34" charset="0"/>
              </a:rPr>
              <a:t> = 2;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int rpm;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float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velocidade</a:t>
            </a:r>
            <a:r>
              <a:rPr lang="en-US" altLang="pt-BR" sz="1600" dirty="0">
                <a:latin typeface="Franklin Gothic Book" panose="020B0503020102020204" pitchFamily="34" charset="0"/>
              </a:rPr>
              <a:t> = 0;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float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npi</a:t>
            </a:r>
            <a:r>
              <a:rPr lang="en-US" altLang="pt-BR" sz="1600" dirty="0">
                <a:latin typeface="Franklin Gothic Book" panose="020B0503020102020204" pitchFamily="34" charset="0"/>
              </a:rPr>
              <a:t> = 3.14159265359;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volatile int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pulsos</a:t>
            </a:r>
            <a:r>
              <a:rPr lang="en-US" altLang="pt-BR" sz="1600" dirty="0">
                <a:latin typeface="Franklin Gothic Book" panose="020B0503020102020204" pitchFamily="34" charset="0"/>
              </a:rPr>
              <a:t>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unsigned long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tempoAnterior</a:t>
            </a:r>
            <a:r>
              <a:rPr lang="en-US" altLang="pt-BR" sz="1600" dirty="0">
                <a:latin typeface="Franklin Gothic Book" panose="020B0503020102020204" pitchFamily="34" charset="0"/>
              </a:rPr>
              <a:t>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unsigned int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furosDisco</a:t>
            </a:r>
            <a:r>
              <a:rPr lang="en-US" altLang="pt-BR" sz="1600" dirty="0">
                <a:latin typeface="Franklin Gothic Book" panose="020B0503020102020204" pitchFamily="34" charset="0"/>
              </a:rPr>
              <a:t> = 1;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endParaRPr lang="en-US" altLang="pt-BR" sz="1600" dirty="0">
              <a:latin typeface="Franklin Gothic Book" panose="020B0503020102020204" pitchFamily="34" charset="0"/>
            </a:endParaRP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void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contador</a:t>
            </a:r>
            <a:r>
              <a:rPr lang="en-US" altLang="pt-BR" sz="1600" dirty="0">
                <a:latin typeface="Franklin Gothic Book" panose="020B0503020102020204" pitchFamily="34" charset="0"/>
              </a:rPr>
              <a:t>()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{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 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pulsos</a:t>
            </a:r>
            <a:r>
              <a:rPr lang="en-US" altLang="pt-BR" sz="1600" dirty="0">
                <a:latin typeface="Franklin Gothic Book" panose="020B0503020102020204" pitchFamily="34" charset="0"/>
              </a:rPr>
              <a:t>++;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}</a:t>
            </a:r>
          </a:p>
        </p:txBody>
      </p:sp>
      <p:pic>
        <p:nvPicPr>
          <p:cNvPr id="63492" name="Imagem 4">
            <a:extLst>
              <a:ext uri="{FF2B5EF4-FFF2-40B4-BE49-F238E27FC236}">
                <a16:creationId xmlns:a16="http://schemas.microsoft.com/office/drawing/2014/main" id="{B654CAEB-6CF7-21F1-1E1A-5B6771500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3" name="Espaço Reservado para Número de Slide 4">
            <a:extLst>
              <a:ext uri="{FF2B5EF4-FFF2-40B4-BE49-F238E27FC236}">
                <a16:creationId xmlns:a16="http://schemas.microsoft.com/office/drawing/2014/main" id="{AEBCE85D-5322-4B24-F2CE-975D8B92E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CA2F59D2-BA3C-45EE-9C4C-3EE4112D902C}" type="slidenum">
              <a:rPr lang="pt-BR" altLang="pt-BR" sz="2000">
                <a:latin typeface="Franklin Gothic Book" panose="020B0503020102020204" pitchFamily="34" charset="0"/>
              </a:rPr>
              <a:pPr/>
              <a:t>26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9F02A092-F981-3028-CA98-BA58FDA771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Sensor de Velocidade</a:t>
            </a:r>
          </a:p>
        </p:txBody>
      </p:sp>
      <p:sp>
        <p:nvSpPr>
          <p:cNvPr id="6147" name="Espaço Reservado para Conteúdo 5">
            <a:extLst>
              <a:ext uri="{FF2B5EF4-FFF2-40B4-BE49-F238E27FC236}">
                <a16:creationId xmlns:a16="http://schemas.microsoft.com/office/drawing/2014/main" id="{A34E1FFC-C690-4257-B033-6CE17F97345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2275"/>
            <a:ext cx="7543800" cy="3448050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pt-BR" sz="2800" dirty="0">
                <a:latin typeface="Franklin Gothic Book" panose="020B0503020102020204" pitchFamily="34" charset="0"/>
              </a:rPr>
              <a:t>Arduino: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void setup()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{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 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Serial.begin</a:t>
            </a:r>
            <a:r>
              <a:rPr lang="en-US" altLang="pt-BR" sz="1600" dirty="0">
                <a:latin typeface="Franklin Gothic Book" panose="020B0503020102020204" pitchFamily="34" charset="0"/>
              </a:rPr>
              <a:t>(9600);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  pinMode(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pinoSensorVelocidade</a:t>
            </a:r>
            <a:r>
              <a:rPr lang="en-US" altLang="pt-BR" sz="1600" dirty="0">
                <a:latin typeface="Franklin Gothic Book" panose="020B0503020102020204" pitchFamily="34" charset="0"/>
              </a:rPr>
              <a:t>, INPUT);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 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attachInterrupt</a:t>
            </a:r>
            <a:r>
              <a:rPr lang="en-US" altLang="pt-BR" sz="1600" dirty="0">
                <a:latin typeface="Franklin Gothic Book" panose="020B0503020102020204" pitchFamily="34" charset="0"/>
              </a:rPr>
              <a:t>(0,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contador</a:t>
            </a:r>
            <a:r>
              <a:rPr lang="en-US" altLang="pt-BR" sz="1600" dirty="0">
                <a:latin typeface="Franklin Gothic Book" panose="020B0503020102020204" pitchFamily="34" charset="0"/>
              </a:rPr>
              <a:t>, FALLING); //chama o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contador</a:t>
            </a:r>
            <a:r>
              <a:rPr lang="en-US" altLang="pt-BR" sz="1600" dirty="0">
                <a:latin typeface="Franklin Gothic Book" panose="020B0503020102020204" pitchFamily="34" charset="0"/>
              </a:rPr>
              <a:t> a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cada</a:t>
            </a:r>
            <a:r>
              <a:rPr lang="en-US" altLang="pt-BR" sz="1600" dirty="0">
                <a:latin typeface="Franklin Gothic Book" panose="020B0503020102020204" pitchFamily="34" charset="0"/>
              </a:rPr>
              <a:t>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pulso</a:t>
            </a:r>
            <a:endParaRPr lang="en-US" altLang="pt-BR" sz="1600" dirty="0">
              <a:latin typeface="Franklin Gothic Book" panose="020B0503020102020204" pitchFamily="34" charset="0"/>
            </a:endParaRP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 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pulsos</a:t>
            </a:r>
            <a:r>
              <a:rPr lang="en-US" altLang="pt-BR" sz="1600" dirty="0">
                <a:latin typeface="Franklin Gothic Book" panose="020B0503020102020204" pitchFamily="34" charset="0"/>
              </a:rPr>
              <a:t> = 0;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  rpm = 0;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  </a:t>
            </a:r>
            <a:r>
              <a:rPr lang="en-US" altLang="pt-BR" sz="1600" dirty="0" err="1">
                <a:latin typeface="Franklin Gothic Book" panose="020B0503020102020204" pitchFamily="34" charset="0"/>
              </a:rPr>
              <a:t>tempoAnterior</a:t>
            </a:r>
            <a:r>
              <a:rPr lang="en-US" altLang="pt-BR" sz="1600" dirty="0">
                <a:latin typeface="Franklin Gothic Book" panose="020B0503020102020204" pitchFamily="34" charset="0"/>
              </a:rPr>
              <a:t> = 0;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600" dirty="0">
                <a:latin typeface="Franklin Gothic Book" panose="020B0503020102020204" pitchFamily="34" charset="0"/>
              </a:rPr>
              <a:t>}</a:t>
            </a:r>
          </a:p>
        </p:txBody>
      </p:sp>
      <p:pic>
        <p:nvPicPr>
          <p:cNvPr id="65540" name="Imagem 4">
            <a:extLst>
              <a:ext uri="{FF2B5EF4-FFF2-40B4-BE49-F238E27FC236}">
                <a16:creationId xmlns:a16="http://schemas.microsoft.com/office/drawing/2014/main" id="{CF370149-112E-150D-C3D9-1712AB415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541" name="Espaço Reservado para Número de Slide 4">
            <a:extLst>
              <a:ext uri="{FF2B5EF4-FFF2-40B4-BE49-F238E27FC236}">
                <a16:creationId xmlns:a16="http://schemas.microsoft.com/office/drawing/2014/main" id="{78FC1342-4F97-CEBC-9664-0EFAFFF02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CE8DE7E8-70C1-432B-9559-674A551DF14D}" type="slidenum">
              <a:rPr lang="pt-BR" altLang="pt-BR" sz="2000">
                <a:latin typeface="Franklin Gothic Book" panose="020B0503020102020204" pitchFamily="34" charset="0"/>
              </a:rPr>
              <a:pPr/>
              <a:t>27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88A4521E-F259-C303-DEE3-4A824270FA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Sensor de Velocidade</a:t>
            </a:r>
          </a:p>
        </p:txBody>
      </p:sp>
      <p:sp>
        <p:nvSpPr>
          <p:cNvPr id="6147" name="Espaço Reservado para Conteúdo 5">
            <a:extLst>
              <a:ext uri="{FF2B5EF4-FFF2-40B4-BE49-F238E27FC236}">
                <a16:creationId xmlns:a16="http://schemas.microsoft.com/office/drawing/2014/main" id="{942B6171-4451-4AD3-8518-5A90EFBBA1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2275"/>
            <a:ext cx="7543800" cy="3448050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pt-BR" sz="2800" dirty="0">
                <a:latin typeface="Franklin Gothic Book" panose="020B0503020102020204" pitchFamily="34" charset="0"/>
              </a:rPr>
              <a:t>Arduino: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void loop()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{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  if (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millis</a:t>
            </a:r>
            <a:r>
              <a:rPr lang="en-US" altLang="pt-BR" sz="1400" dirty="0">
                <a:latin typeface="Franklin Gothic Book" panose="020B0503020102020204" pitchFamily="34" charset="0"/>
              </a:rPr>
              <a:t>() -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tempoAnterior</a:t>
            </a:r>
            <a:r>
              <a:rPr lang="en-US" altLang="pt-BR" sz="1400" dirty="0">
                <a:latin typeface="Franklin Gothic Book" panose="020B0503020102020204" pitchFamily="34" charset="0"/>
              </a:rPr>
              <a:t> &gt;= 1000)		 //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Atualiza</a:t>
            </a:r>
            <a:r>
              <a:rPr lang="en-US" altLang="pt-BR" sz="1400" dirty="0">
                <a:latin typeface="Franklin Gothic Book" panose="020B0503020102020204" pitchFamily="34" charset="0"/>
              </a:rPr>
              <a:t>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contador</a:t>
            </a:r>
            <a:r>
              <a:rPr lang="en-US" altLang="pt-BR" sz="1400" dirty="0">
                <a:latin typeface="Franklin Gothic Book" panose="020B0503020102020204" pitchFamily="34" charset="0"/>
              </a:rPr>
              <a:t> a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cada</a:t>
            </a:r>
            <a:r>
              <a:rPr lang="en-US" altLang="pt-BR" sz="1400" dirty="0">
                <a:latin typeface="Franklin Gothic Book" panose="020B0503020102020204" pitchFamily="34" charset="0"/>
              </a:rPr>
              <a:t>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segundo</a:t>
            </a:r>
            <a:endParaRPr lang="en-US" altLang="pt-BR" sz="1400" dirty="0">
              <a:latin typeface="Franklin Gothic Book" panose="020B0503020102020204" pitchFamily="34" charset="0"/>
            </a:endParaRP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  {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   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detachInterrupt</a:t>
            </a:r>
            <a:r>
              <a:rPr lang="en-US" altLang="pt-BR" sz="1400" dirty="0">
                <a:latin typeface="Franklin Gothic Book" panose="020B0503020102020204" pitchFamily="34" charset="0"/>
              </a:rPr>
              <a:t>(0); 			//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Desabilita</a:t>
            </a:r>
            <a:r>
              <a:rPr lang="en-US" altLang="pt-BR" sz="1400" dirty="0">
                <a:latin typeface="Franklin Gothic Book" panose="020B0503020102020204" pitchFamily="34" charset="0"/>
              </a:rPr>
              <a:t>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interrupcao</a:t>
            </a:r>
            <a:r>
              <a:rPr lang="en-US" altLang="pt-BR" sz="1400" dirty="0">
                <a:latin typeface="Franklin Gothic Book" panose="020B0503020102020204" pitchFamily="34" charset="0"/>
              </a:rPr>
              <a:t>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durante</a:t>
            </a:r>
            <a:r>
              <a:rPr lang="en-US" altLang="pt-BR" sz="1400" dirty="0">
                <a:latin typeface="Franklin Gothic Book" panose="020B0503020102020204" pitchFamily="34" charset="0"/>
              </a:rPr>
              <a:t> o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calculo</a:t>
            </a:r>
            <a:endParaRPr lang="en-US" altLang="pt-BR" sz="1400" dirty="0">
              <a:latin typeface="Franklin Gothic Book" panose="020B0503020102020204" pitchFamily="34" charset="0"/>
            </a:endParaRP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   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velocidade</a:t>
            </a:r>
            <a:r>
              <a:rPr lang="en-US" altLang="pt-BR" sz="1400" dirty="0">
                <a:latin typeface="Franklin Gothic Book" panose="020B0503020102020204" pitchFamily="34" charset="0"/>
              </a:rPr>
              <a:t> = ((2*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npi</a:t>
            </a:r>
            <a:r>
              <a:rPr lang="en-US" altLang="pt-BR" sz="1400" dirty="0">
                <a:latin typeface="Franklin Gothic Book" panose="020B0503020102020204" pitchFamily="34" charset="0"/>
              </a:rPr>
              <a:t>*0.04*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pulsos</a:t>
            </a:r>
            <a:r>
              <a:rPr lang="en-US" altLang="pt-BR" sz="1400" dirty="0">
                <a:latin typeface="Franklin Gothic Book" panose="020B0503020102020204" pitchFamily="34" charset="0"/>
              </a:rPr>
              <a:t>)/(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millis</a:t>
            </a:r>
            <a:r>
              <a:rPr lang="en-US" altLang="pt-BR" sz="1400" dirty="0">
                <a:latin typeface="Franklin Gothic Book" panose="020B0503020102020204" pitchFamily="34" charset="0"/>
              </a:rPr>
              <a:t>() -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tempoAnterior</a:t>
            </a:r>
            <a:r>
              <a:rPr lang="en-US" altLang="pt-BR" sz="1400" dirty="0">
                <a:latin typeface="Franklin Gothic Book" panose="020B0503020102020204" pitchFamily="34" charset="0"/>
              </a:rPr>
              <a:t>))*1000*3.6;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   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tempoAnterior</a:t>
            </a:r>
            <a:r>
              <a:rPr lang="en-US" altLang="pt-BR" sz="1400" dirty="0">
                <a:latin typeface="Franklin Gothic Book" panose="020B0503020102020204" pitchFamily="34" charset="0"/>
              </a:rPr>
              <a:t> =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millis</a:t>
            </a:r>
            <a:r>
              <a:rPr lang="en-US" altLang="pt-BR" sz="1400" dirty="0">
                <a:latin typeface="Franklin Gothic Book" panose="020B0503020102020204" pitchFamily="34" charset="0"/>
              </a:rPr>
              <a:t>();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   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pulsos</a:t>
            </a:r>
            <a:r>
              <a:rPr lang="en-US" altLang="pt-BR" sz="1400" dirty="0">
                <a:latin typeface="Franklin Gothic Book" panose="020B0503020102020204" pitchFamily="34" charset="0"/>
              </a:rPr>
              <a:t> = 0;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   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Serial.print</a:t>
            </a:r>
            <a:r>
              <a:rPr lang="en-US" altLang="pt-BR" sz="1400" dirty="0">
                <a:latin typeface="Franklin Gothic Book" panose="020B0503020102020204" pitchFamily="34" charset="0"/>
              </a:rPr>
              <a:t>("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Velocidade</a:t>
            </a:r>
            <a:r>
              <a:rPr lang="en-US" altLang="pt-BR" sz="1400" dirty="0">
                <a:latin typeface="Franklin Gothic Book" panose="020B0503020102020204" pitchFamily="34" charset="0"/>
              </a:rPr>
              <a:t>: ");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   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Serial.print</a:t>
            </a:r>
            <a:r>
              <a:rPr lang="en-US" altLang="pt-BR" sz="1400" dirty="0">
                <a:latin typeface="Franklin Gothic Book" panose="020B0503020102020204" pitchFamily="34" charset="0"/>
              </a:rPr>
              <a:t>(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velocidade</a:t>
            </a:r>
            <a:r>
              <a:rPr lang="en-US" altLang="pt-BR" sz="1400" dirty="0">
                <a:latin typeface="Franklin Gothic Book" panose="020B0503020102020204" pitchFamily="34" charset="0"/>
              </a:rPr>
              <a:t>);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   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Serial.println</a:t>
            </a:r>
            <a:r>
              <a:rPr lang="en-US" altLang="pt-BR" sz="1400" dirty="0">
                <a:latin typeface="Franklin Gothic Book" panose="020B0503020102020204" pitchFamily="34" charset="0"/>
              </a:rPr>
              <a:t>("km/h");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   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attachInterrupt</a:t>
            </a:r>
            <a:r>
              <a:rPr lang="en-US" altLang="pt-BR" sz="1400" dirty="0">
                <a:latin typeface="Franklin Gothic Book" panose="020B0503020102020204" pitchFamily="34" charset="0"/>
              </a:rPr>
              <a:t>(0,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contador</a:t>
            </a:r>
            <a:r>
              <a:rPr lang="en-US" altLang="pt-BR" sz="1400" dirty="0">
                <a:latin typeface="Franklin Gothic Book" panose="020B0503020102020204" pitchFamily="34" charset="0"/>
              </a:rPr>
              <a:t>, FALLING); 	//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Habilita</a:t>
            </a:r>
            <a:r>
              <a:rPr lang="en-US" altLang="pt-BR" sz="1400" dirty="0">
                <a:latin typeface="Franklin Gothic Book" panose="020B0503020102020204" pitchFamily="34" charset="0"/>
              </a:rPr>
              <a:t> a </a:t>
            </a:r>
            <a:r>
              <a:rPr lang="en-US" altLang="pt-BR" sz="1400" dirty="0" err="1">
                <a:latin typeface="Franklin Gothic Book" panose="020B0503020102020204" pitchFamily="34" charset="0"/>
              </a:rPr>
              <a:t>interrupcao</a:t>
            </a:r>
            <a:endParaRPr lang="en-US" altLang="pt-BR" sz="1400" dirty="0">
              <a:latin typeface="Franklin Gothic Book" panose="020B0503020102020204" pitchFamily="34" charset="0"/>
            </a:endParaRP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  }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r>
              <a:rPr lang="en-US" altLang="pt-BR" sz="1400" dirty="0">
                <a:latin typeface="Franklin Gothic Book" panose="020B0503020102020204" pitchFamily="34" charset="0"/>
              </a:rPr>
              <a:t>}</a:t>
            </a:r>
            <a:endParaRPr lang="en-US" altLang="pt-BR" sz="1600" dirty="0">
              <a:latin typeface="Franklin Gothic Book" panose="020B0503020102020204" pitchFamily="34" charset="0"/>
            </a:endParaRPr>
          </a:p>
        </p:txBody>
      </p:sp>
      <p:pic>
        <p:nvPicPr>
          <p:cNvPr id="67588" name="Imagem 4">
            <a:extLst>
              <a:ext uri="{FF2B5EF4-FFF2-40B4-BE49-F238E27FC236}">
                <a16:creationId xmlns:a16="http://schemas.microsoft.com/office/drawing/2014/main" id="{1FE6E407-D1ED-C913-3930-D380A8781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589" name="Espaço Reservado para Número de Slide 4">
            <a:extLst>
              <a:ext uri="{FF2B5EF4-FFF2-40B4-BE49-F238E27FC236}">
                <a16:creationId xmlns:a16="http://schemas.microsoft.com/office/drawing/2014/main" id="{2375A67C-5C98-135C-0321-F9855091D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0E5F4355-E461-4549-8895-1E40DECC88AC}" type="slidenum">
              <a:rPr lang="pt-BR" altLang="pt-BR" sz="2000">
                <a:latin typeface="Franklin Gothic Book" panose="020B0503020102020204" pitchFamily="34" charset="0"/>
              </a:rPr>
              <a:pPr/>
              <a:t>28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6806B180-8A5C-46C4-C3CC-DD72A4AE13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Bluetooth</a:t>
            </a:r>
          </a:p>
        </p:txBody>
      </p:sp>
      <p:pic>
        <p:nvPicPr>
          <p:cNvPr id="69635" name="Imagem 4">
            <a:extLst>
              <a:ext uri="{FF2B5EF4-FFF2-40B4-BE49-F238E27FC236}">
                <a16:creationId xmlns:a16="http://schemas.microsoft.com/office/drawing/2014/main" id="{D9A87D54-43D9-530D-F77A-54DB63875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636" name="Espaço Reservado para Número de Slide 4">
            <a:extLst>
              <a:ext uri="{FF2B5EF4-FFF2-40B4-BE49-F238E27FC236}">
                <a16:creationId xmlns:a16="http://schemas.microsoft.com/office/drawing/2014/main" id="{CFC3EA37-0C67-D8B2-9B64-F8ACC8CB8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396634AC-0C5D-4D13-A27B-51BAAE6DD01E}" type="slidenum">
              <a:rPr lang="pt-BR" altLang="pt-BR" sz="2000">
                <a:latin typeface="Franklin Gothic Book" panose="020B0503020102020204" pitchFamily="34" charset="0"/>
              </a:rPr>
              <a:pPr/>
              <a:t>29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69637" name="Espaço Reservado para Conteúdo 5">
            <a:extLst>
              <a:ext uri="{FF2B5EF4-FFF2-40B4-BE49-F238E27FC236}">
                <a16:creationId xmlns:a16="http://schemas.microsoft.com/office/drawing/2014/main" id="{9DF9160C-3C2C-0468-7650-BAF33F8944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7886700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71450" indent="-171450"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5143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8572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2001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5430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0002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4574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9146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3718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Podemos controlar diversos dispositivos via Bluetooth pelo App Dabble.</a:t>
            </a:r>
          </a:p>
          <a:p>
            <a:pPr>
              <a:buFont typeface="Wingdings" panose="05000000000000000000" pitchFamily="2" charset="2"/>
              <a:buChar char="§"/>
            </a:pPr>
            <a:endParaRPr lang="pt-BR" altLang="pt-BR" sz="2800">
              <a:latin typeface="Franklin Gothic Book" panose="020B0503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pt-BR" altLang="pt-BR" sz="2800">
              <a:latin typeface="Franklin Gothic Book" panose="020B0503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9638" name="Imagem 5">
            <a:extLst>
              <a:ext uri="{FF2B5EF4-FFF2-40B4-BE49-F238E27FC236}">
                <a16:creationId xmlns:a16="http://schemas.microsoft.com/office/drawing/2014/main" id="{4ACB71AC-161D-9877-B594-AB44B6308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2636838"/>
            <a:ext cx="3359150" cy="318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639" name="Imagem 7">
            <a:extLst>
              <a:ext uri="{FF2B5EF4-FFF2-40B4-BE49-F238E27FC236}">
                <a16:creationId xmlns:a16="http://schemas.microsoft.com/office/drawing/2014/main" id="{9BBC490F-3851-273A-F34C-5A0EFF063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25" y="3003550"/>
            <a:ext cx="3924300" cy="267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8B0BC04B-D6A3-B35F-C76A-882691C7F8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sp>
        <p:nvSpPr>
          <p:cNvPr id="10243" name="Espaço Reservado para Conteúdo 5">
            <a:extLst>
              <a:ext uri="{FF2B5EF4-FFF2-40B4-BE49-F238E27FC236}">
                <a16:creationId xmlns:a16="http://schemas.microsoft.com/office/drawing/2014/main" id="{7D5E829E-AD09-386A-903C-C3C7CECE69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2275"/>
            <a:ext cx="7543800" cy="3448050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</a:pPr>
            <a:r>
              <a:rPr lang="en-US" altLang="pt-BR" sz="2800">
                <a:latin typeface="Franklin Gothic Book" panose="020B0503020102020204" pitchFamily="34" charset="0"/>
              </a:rPr>
              <a:t>Controle do brilho do LED com potenciômetro:</a:t>
            </a:r>
          </a:p>
        </p:txBody>
      </p:sp>
      <p:pic>
        <p:nvPicPr>
          <p:cNvPr id="10244" name="Imagem 4">
            <a:extLst>
              <a:ext uri="{FF2B5EF4-FFF2-40B4-BE49-F238E27FC236}">
                <a16:creationId xmlns:a16="http://schemas.microsoft.com/office/drawing/2014/main" id="{93FE46C4-F652-5D36-B71C-7BAA7C8B3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5" name="Espaço Reservado para Número de Slide 4">
            <a:extLst>
              <a:ext uri="{FF2B5EF4-FFF2-40B4-BE49-F238E27FC236}">
                <a16:creationId xmlns:a16="http://schemas.microsoft.com/office/drawing/2014/main" id="{997AC3D3-A87E-6E13-C367-41DDA6A67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6123442-F362-4D7D-AB6F-6069DA1D0379}" type="slidenum">
              <a:rPr lang="pt-BR" altLang="pt-BR" sz="2000">
                <a:latin typeface="Franklin Gothic Book" panose="020B0503020102020204" pitchFamily="34" charset="0"/>
              </a:rPr>
              <a:pPr/>
              <a:t>3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pic>
        <p:nvPicPr>
          <p:cNvPr id="10246" name="Imagem 2">
            <a:extLst>
              <a:ext uri="{FF2B5EF4-FFF2-40B4-BE49-F238E27FC236}">
                <a16:creationId xmlns:a16="http://schemas.microsoft.com/office/drawing/2014/main" id="{ACCC8654-0278-8C43-5B86-B6EA245C8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163" y="2420938"/>
            <a:ext cx="5019675" cy="344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345FA012-4DD2-2BEF-BD84-B1953934E7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Módulo Ethernet</a:t>
            </a:r>
          </a:p>
        </p:txBody>
      </p:sp>
      <p:pic>
        <p:nvPicPr>
          <p:cNvPr id="71683" name="Imagem 4">
            <a:extLst>
              <a:ext uri="{FF2B5EF4-FFF2-40B4-BE49-F238E27FC236}">
                <a16:creationId xmlns:a16="http://schemas.microsoft.com/office/drawing/2014/main" id="{6926B76E-F16E-2F46-455B-2541B76B1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4" name="Espaço Reservado para Número de Slide 4">
            <a:extLst>
              <a:ext uri="{FF2B5EF4-FFF2-40B4-BE49-F238E27FC236}">
                <a16:creationId xmlns:a16="http://schemas.microsoft.com/office/drawing/2014/main" id="{116536AE-8562-D674-CC39-3B444F36E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BFBDCEE8-1671-43C4-B78F-D8D9984F8201}" type="slidenum">
              <a:rPr lang="pt-BR" altLang="pt-BR" sz="2000">
                <a:latin typeface="Franklin Gothic Book" panose="020B0503020102020204" pitchFamily="34" charset="0"/>
              </a:rPr>
              <a:pPr/>
              <a:t>30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71685" name="Espaço Reservado para Conteúdo 5">
            <a:extLst>
              <a:ext uri="{FF2B5EF4-FFF2-40B4-BE49-F238E27FC236}">
                <a16:creationId xmlns:a16="http://schemas.microsoft.com/office/drawing/2014/main" id="{CF9BA329-E126-0D74-470E-948CB855BE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4879975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71450" indent="-171450"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5143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8572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2001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5430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0002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4574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9146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3718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</a:rPr>
              <a:t>Existem diversos módulos ethernet para Arduino;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Possui características diferentes;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Formato: </a:t>
            </a:r>
            <a:r>
              <a:rPr lang="pt-BR" altLang="pt-BR" sz="2400" i="1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Shield</a:t>
            </a:r>
            <a:r>
              <a:rPr lang="pt-BR" altLang="pt-BR" sz="24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ou módulo;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Possibilitam controlar um Arduino remotamente. Você pode monitorar e controlar uma subestação remota da sua casa, ou de qualquer outro lugar do mundo;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  <a:cs typeface="Times New Roman" panose="02020603050405020304" pitchFamily="18" charset="0"/>
              </a:rPr>
              <a:t>Página hospedada no Arduino.</a:t>
            </a:r>
            <a:endParaRPr lang="pt-BR" altLang="pt-BR" sz="2800">
              <a:latin typeface="Franklin Gothic Book" panose="020B05030201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pt-BR" altLang="pt-BR" sz="2800">
              <a:latin typeface="Franklin Gothic Book" panose="020B0503020102020204" pitchFamily="34" charset="0"/>
            </a:endParaRPr>
          </a:p>
        </p:txBody>
      </p:sp>
      <p:pic>
        <p:nvPicPr>
          <p:cNvPr id="71686" name="Imagem 7">
            <a:extLst>
              <a:ext uri="{FF2B5EF4-FFF2-40B4-BE49-F238E27FC236}">
                <a16:creationId xmlns:a16="http://schemas.microsoft.com/office/drawing/2014/main" id="{8F58F0E5-25D3-08D7-E668-4417663B4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625" y="5026025"/>
            <a:ext cx="2289175" cy="183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687" name="Imagem 5">
            <a:extLst>
              <a:ext uri="{FF2B5EF4-FFF2-40B4-BE49-F238E27FC236}">
                <a16:creationId xmlns:a16="http://schemas.microsoft.com/office/drawing/2014/main" id="{0160B360-D7B1-DE8C-91F5-34DB2B5F8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888" y="2768600"/>
            <a:ext cx="2643187" cy="216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688" name="Imagem 2">
            <a:extLst>
              <a:ext uri="{FF2B5EF4-FFF2-40B4-BE49-F238E27FC236}">
                <a16:creationId xmlns:a16="http://schemas.microsoft.com/office/drawing/2014/main" id="{EABD8DC6-51A8-80DC-86FB-573E30AE81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0113" y="933450"/>
            <a:ext cx="2362200" cy="179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C0392C28-FC80-73D4-931E-A751E9B92D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ESP32</a:t>
            </a:r>
          </a:p>
        </p:txBody>
      </p:sp>
      <p:pic>
        <p:nvPicPr>
          <p:cNvPr id="73731" name="Imagem 4">
            <a:extLst>
              <a:ext uri="{FF2B5EF4-FFF2-40B4-BE49-F238E27FC236}">
                <a16:creationId xmlns:a16="http://schemas.microsoft.com/office/drawing/2014/main" id="{B963156B-A4FC-1B06-9942-F03C012E4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732" name="Espaço Reservado para Número de Slide 4">
            <a:extLst>
              <a:ext uri="{FF2B5EF4-FFF2-40B4-BE49-F238E27FC236}">
                <a16:creationId xmlns:a16="http://schemas.microsoft.com/office/drawing/2014/main" id="{079FCE0C-8D7D-68AD-E3B1-7C4FA80CA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7F3FB31F-7562-4783-969B-696E9234DCD9}" type="slidenum">
              <a:rPr lang="pt-BR" altLang="pt-BR" sz="2000">
                <a:latin typeface="Franklin Gothic Book" panose="020B0503020102020204" pitchFamily="34" charset="0"/>
              </a:rPr>
              <a:pPr/>
              <a:t>31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73733" name="Espaço Reservado para Conteúdo 5">
            <a:extLst>
              <a:ext uri="{FF2B5EF4-FFF2-40B4-BE49-F238E27FC236}">
                <a16:creationId xmlns:a16="http://schemas.microsoft.com/office/drawing/2014/main" id="{3135634D-7D8E-B1ED-6322-B594303BE5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5167313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71450" indent="-171450"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5143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8572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2001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5430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0002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4574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9146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3718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CPU: Dual-Core 32-bit;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ROM: 448 Kbytes;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RAM: 520 Kbytes;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Flash: 4 MB;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Clock: 80 à 240MHz (Ajustável);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Bluetooth;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Conexão Wifi 2.4Ghz (máximo de 150 Mbps);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Suporte para cartão SD;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Tensão de Alimentação: 4,5 à 12,0 VDC;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Tensão de nível lógico: 3,3VDC Corrente de consumo: 80mA (típica);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Conversor analógico digital (ADC);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Sensor integrado: Temperatura e Hall;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Interfaces: Cartão SD ( Adaptador externo), UART(3 canais), SPI (3 canais), I2C (2 canais), I2S (2 canais), IR, PWM, dentre outras.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Tipos GPIO: Digital I/O ( Até 34), ADC 12-Bits (16 canais), DAC 8-Bits (2 canais);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Compatível com a IDE do Arduino (geralmente requer instalação de pacotes adicionais);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altLang="pt-BR" sz="12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Tamanho: 51mm (Largura) x 27,5mm (Profundidade) x 7mm (Altura).</a:t>
            </a:r>
          </a:p>
          <a:p>
            <a:pPr>
              <a:buFont typeface="Wingdings" panose="05000000000000000000" pitchFamily="2" charset="2"/>
              <a:buChar char="§"/>
            </a:pPr>
            <a:endParaRPr lang="pt-BR" altLang="pt-BR" sz="2800">
              <a:latin typeface="Franklin Gothic Book" panose="020B0503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3734" name="Imagem 2">
            <a:extLst>
              <a:ext uri="{FF2B5EF4-FFF2-40B4-BE49-F238E27FC236}">
                <a16:creationId xmlns:a16="http://schemas.microsoft.com/office/drawing/2014/main" id="{799884AA-7440-3717-A002-8D5F5ACD4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825" y="1027113"/>
            <a:ext cx="3462338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F2BB518-696B-0AC5-8626-66167A06BF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IOT</a:t>
            </a:r>
          </a:p>
        </p:txBody>
      </p:sp>
      <p:pic>
        <p:nvPicPr>
          <p:cNvPr id="75779" name="Imagem 4">
            <a:extLst>
              <a:ext uri="{FF2B5EF4-FFF2-40B4-BE49-F238E27FC236}">
                <a16:creationId xmlns:a16="http://schemas.microsoft.com/office/drawing/2014/main" id="{5E272CAA-5357-002A-4997-C0CFE9E0E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5780" name="Espaço Reservado para Número de Slide 4">
            <a:extLst>
              <a:ext uri="{FF2B5EF4-FFF2-40B4-BE49-F238E27FC236}">
                <a16:creationId xmlns:a16="http://schemas.microsoft.com/office/drawing/2014/main" id="{E614277D-BB89-8199-BDFD-9692C5DF7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8C26E62-037C-40AF-B23F-F62DB6746EB5}" type="slidenum">
              <a:rPr lang="pt-BR" altLang="pt-BR" sz="2000">
                <a:latin typeface="Franklin Gothic Book" panose="020B0503020102020204" pitchFamily="34" charset="0"/>
              </a:rPr>
              <a:pPr/>
              <a:t>32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75781" name="Espaço Reservado para Conteúdo 5">
            <a:extLst>
              <a:ext uri="{FF2B5EF4-FFF2-40B4-BE49-F238E27FC236}">
                <a16:creationId xmlns:a16="http://schemas.microsoft.com/office/drawing/2014/main" id="{1B9EC2D9-098D-035C-034E-688FBD61FC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6967538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71450" indent="-171450"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5143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8572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2001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5430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0002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4574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9146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371850" indent="-17145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pt-BR" altLang="pt-BR" sz="24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Arduino IOT Cloud: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altLang="pt-BR" sz="2100"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Dispositivos originais ou licenciados.</a:t>
            </a:r>
          </a:p>
          <a:p>
            <a:pPr>
              <a:buFont typeface="Wingdings" panose="05000000000000000000" pitchFamily="2" charset="2"/>
              <a:buChar char="§"/>
            </a:pPr>
            <a:endParaRPr lang="pt-BR" altLang="pt-BR" sz="2800">
              <a:latin typeface="Franklin Gothic Book" panose="020B0503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5782" name="Imagem 4">
            <a:extLst>
              <a:ext uri="{FF2B5EF4-FFF2-40B4-BE49-F238E27FC236}">
                <a16:creationId xmlns:a16="http://schemas.microsoft.com/office/drawing/2014/main" id="{B38372B3-F017-D1B6-BD29-A96480799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2781300"/>
            <a:ext cx="4795838" cy="287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5783" name="Imagem 6">
            <a:extLst>
              <a:ext uri="{FF2B5EF4-FFF2-40B4-BE49-F238E27FC236}">
                <a16:creationId xmlns:a16="http://schemas.microsoft.com/office/drawing/2014/main" id="{9837A7E8-10E3-3303-FC89-8CF5D876A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9938" y="2997200"/>
            <a:ext cx="2665412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40AAE5B1-0162-53E5-151E-E2CD1540FB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Conversão de Tipos</a:t>
            </a:r>
          </a:p>
        </p:txBody>
      </p:sp>
      <p:sp>
        <p:nvSpPr>
          <p:cNvPr id="14339" name="Espaço Reservado para Conteúdo 5">
            <a:extLst>
              <a:ext uri="{FF2B5EF4-FFF2-40B4-BE49-F238E27FC236}">
                <a16:creationId xmlns:a16="http://schemas.microsoft.com/office/drawing/2014/main" id="{24641E97-28DC-4C3D-8C64-1E6112B85A1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2300" y="1692275"/>
            <a:ext cx="7886700" cy="4268788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pt-BR" altLang="pt-BR" sz="2800" dirty="0">
                <a:latin typeface="Franklin Gothic Book" panose="020B0503020102020204" pitchFamily="34" charset="0"/>
              </a:rPr>
              <a:t>Alguns valores podem ser convertidos em outros tipos de dados com funções (</a:t>
            </a:r>
            <a:r>
              <a:rPr lang="pt-BR" altLang="pt-BR" sz="2800" i="1" dirty="0" err="1">
                <a:latin typeface="Franklin Gothic Book" panose="020B0503020102020204" pitchFamily="34" charset="0"/>
              </a:rPr>
              <a:t>Cast</a:t>
            </a:r>
            <a:r>
              <a:rPr lang="pt-BR" altLang="pt-BR" sz="2800" dirty="0">
                <a:latin typeface="Franklin Gothic Book" panose="020B0503020102020204" pitchFamily="34" charset="0"/>
              </a:rPr>
              <a:t>)</a:t>
            </a:r>
            <a:r>
              <a:rPr lang="pt-BR" altLang="pt-BR" sz="2800" i="1" dirty="0">
                <a:latin typeface="Franklin Gothic Book" panose="020B0503020102020204" pitchFamily="34" charset="0"/>
              </a:rPr>
              <a:t>.</a:t>
            </a:r>
          </a:p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pt-BR" sz="2800" dirty="0">
                <a:latin typeface="Franklin Gothic Book" panose="020B0503020102020204" pitchFamily="34" charset="0"/>
              </a:rPr>
              <a:t>byte(), char(), float(), int(), long() e Word(). </a:t>
            </a:r>
            <a:endParaRPr lang="pt-BR" altLang="pt-BR" sz="2800" dirty="0">
              <a:latin typeface="Franklin Gothic Book" panose="020B0503020102020204" pitchFamily="34" charset="0"/>
            </a:endParaRPr>
          </a:p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pt-BR" altLang="pt-BR" sz="2800" dirty="0">
                <a:latin typeface="Franklin Gothic Book" panose="020B0503020102020204" pitchFamily="34" charset="0"/>
              </a:rPr>
              <a:t>Mas existem regras:</a:t>
            </a:r>
          </a:p>
          <a:p>
            <a:pPr lvl="1" algn="just" eaLnBrk="1" hangingPunct="1">
              <a:buFont typeface="Wingdings" panose="05000000000000000000" pitchFamily="2" charset="2"/>
              <a:buChar char="§"/>
              <a:defRPr/>
            </a:pPr>
            <a:r>
              <a:rPr lang="pt-BR" altLang="pt-BR" sz="2200" dirty="0">
                <a:latin typeface="Franklin Gothic Book" panose="020B0503020102020204" pitchFamily="34" charset="0"/>
              </a:rPr>
              <a:t>Valores positivos devem ser convertidos para tipos de dados positivos.</a:t>
            </a:r>
          </a:p>
          <a:p>
            <a:pPr lvl="1" algn="just" eaLnBrk="1" hangingPunct="1">
              <a:buFont typeface="Wingdings" panose="05000000000000000000" pitchFamily="2" charset="2"/>
              <a:buChar char="§"/>
              <a:defRPr/>
            </a:pPr>
            <a:r>
              <a:rPr lang="pt-BR" altLang="pt-BR" sz="2200" dirty="0">
                <a:latin typeface="Franklin Gothic Book" panose="020B0503020102020204" pitchFamily="34" charset="0"/>
              </a:rPr>
              <a:t>Valores negativos devem ser convertidos para tipos de dados negativos;</a:t>
            </a:r>
          </a:p>
          <a:p>
            <a:pPr lvl="1" algn="just" eaLnBrk="1" hangingPunct="1">
              <a:buFont typeface="Wingdings" panose="05000000000000000000" pitchFamily="2" charset="2"/>
              <a:buChar char="§"/>
              <a:defRPr/>
            </a:pPr>
            <a:r>
              <a:rPr lang="pt-BR" altLang="pt-BR" sz="2200" dirty="0">
                <a:latin typeface="Franklin Gothic Book" panose="020B0503020102020204" pitchFamily="34" charset="0"/>
              </a:rPr>
              <a:t>O dado convertido deve caber no tipo a ser convertido.</a:t>
            </a:r>
          </a:p>
          <a:p>
            <a:pPr lvl="1" algn="just" eaLnBrk="1" hangingPunct="1">
              <a:buFont typeface="Wingdings" panose="05000000000000000000" pitchFamily="2" charset="2"/>
              <a:buChar char="§"/>
              <a:defRPr/>
            </a:pPr>
            <a:r>
              <a:rPr lang="pt-BR" altLang="pt-BR" sz="2200" b="1" dirty="0">
                <a:solidFill>
                  <a:srgbClr val="C00000"/>
                </a:solidFill>
                <a:latin typeface="Franklin Gothic Book" panose="020B0503020102020204" pitchFamily="34" charset="0"/>
              </a:rPr>
              <a:t>Resumindo, coloque os valores nas variáveis corretas!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endParaRPr lang="pt-BR" altLang="pt-BR" sz="2800" dirty="0">
              <a:latin typeface="Franklin Gothic Book" panose="020B0503020102020204" pitchFamily="34" charset="0"/>
            </a:endParaRP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endParaRPr lang="pt-BR" altLang="pt-BR" sz="2400" dirty="0">
              <a:latin typeface="Franklin Gothic Book" panose="020B0503020102020204" pitchFamily="34" charset="0"/>
            </a:endParaRPr>
          </a:p>
        </p:txBody>
      </p:sp>
      <p:pic>
        <p:nvPicPr>
          <p:cNvPr id="77828" name="Imagem 4">
            <a:extLst>
              <a:ext uri="{FF2B5EF4-FFF2-40B4-BE49-F238E27FC236}">
                <a16:creationId xmlns:a16="http://schemas.microsoft.com/office/drawing/2014/main" id="{36FDDE7F-68BA-DB77-062B-7C0AB1BFB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7829" name="Espaço Reservado para Número de Slide 4">
            <a:extLst>
              <a:ext uri="{FF2B5EF4-FFF2-40B4-BE49-F238E27FC236}">
                <a16:creationId xmlns:a16="http://schemas.microsoft.com/office/drawing/2014/main" id="{409D0098-F52B-0E57-C155-E1EB5BEDB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9B46905F-758B-415D-AF0A-379565628248}" type="slidenum">
              <a:rPr lang="pt-BR" altLang="pt-BR" sz="2000">
                <a:latin typeface="Franklin Gothic Book" panose="020B0503020102020204" pitchFamily="34" charset="0"/>
              </a:rPr>
              <a:pPr/>
              <a:t>33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B2A15C14-ACCD-AA9E-912E-51C299F4ED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Referências Bibliográficas</a:t>
            </a:r>
          </a:p>
        </p:txBody>
      </p:sp>
      <p:sp>
        <p:nvSpPr>
          <p:cNvPr id="79875" name="Espaço Reservado para Conteúdo 5">
            <a:extLst>
              <a:ext uri="{FF2B5EF4-FFF2-40B4-BE49-F238E27FC236}">
                <a16:creationId xmlns:a16="http://schemas.microsoft.com/office/drawing/2014/main" id="{623B8CCF-A580-C784-26E5-94D788D2792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0688"/>
            <a:ext cx="7886700" cy="4075112"/>
          </a:xfrm>
        </p:spPr>
        <p:txBody>
          <a:bodyPr/>
          <a:lstStyle/>
          <a:p>
            <a:pPr marL="0" lvl="1" indent="0" algn="just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Franklin Gothic Book" panose="020B0503020102020204" pitchFamily="34" charset="0"/>
              </a:rPr>
              <a:t>SEBESTA, Robert W. </a:t>
            </a:r>
            <a:r>
              <a:rPr lang="pt-BR" altLang="pt-BR" sz="2400" b="1">
                <a:latin typeface="Franklin Gothic Book" panose="020B0503020102020204" pitchFamily="34" charset="0"/>
              </a:rPr>
              <a:t>Conceitos de Linguagens de Programação</a:t>
            </a:r>
            <a:r>
              <a:rPr lang="pt-BR" altLang="pt-BR" sz="2400">
                <a:latin typeface="Franklin Gothic Book" panose="020B0503020102020204" pitchFamily="34" charset="0"/>
              </a:rPr>
              <a:t>. Bookman Editora, 2018.</a:t>
            </a:r>
          </a:p>
          <a:p>
            <a:pPr marL="0" lvl="1" indent="0" algn="just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Franklin Gothic Book" panose="020B0503020102020204" pitchFamily="34" charset="0"/>
              </a:rPr>
              <a:t>EVANS, Martin; NOBLE, Joshua; HOCHENBAUM, Jordan. </a:t>
            </a:r>
            <a:r>
              <a:rPr lang="pt-BR" altLang="pt-BR" sz="2400" b="1">
                <a:latin typeface="Franklin Gothic Book" panose="020B0503020102020204" pitchFamily="34" charset="0"/>
              </a:rPr>
              <a:t>Arduino em ação</a:t>
            </a:r>
            <a:r>
              <a:rPr lang="pt-BR" altLang="pt-BR" sz="2400">
                <a:latin typeface="Franklin Gothic Book" panose="020B0503020102020204" pitchFamily="34" charset="0"/>
              </a:rPr>
              <a:t>. Novatec Editora, 2013.</a:t>
            </a:r>
          </a:p>
          <a:p>
            <a:pPr marL="0" lvl="1" indent="0" algn="just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Franklin Gothic Book" panose="020B0503020102020204" pitchFamily="34" charset="0"/>
              </a:rPr>
              <a:t>MONK, Simon. </a:t>
            </a:r>
            <a:r>
              <a:rPr lang="pt-BR" altLang="pt-BR" sz="2400" b="1">
                <a:latin typeface="Franklin Gothic Book" panose="020B0503020102020204" pitchFamily="34" charset="0"/>
              </a:rPr>
              <a:t>Programação com Arduino: começando com Sketches</a:t>
            </a:r>
            <a:r>
              <a:rPr lang="pt-BR" altLang="pt-BR" sz="2400">
                <a:latin typeface="Franklin Gothic Book" panose="020B0503020102020204" pitchFamily="34" charset="0"/>
              </a:rPr>
              <a:t>. Bookman Editora, 2013.</a:t>
            </a:r>
          </a:p>
          <a:p>
            <a:pPr marL="0" lvl="1" indent="0" algn="just" eaLnBrk="1" hangingPunct="1">
              <a:buFont typeface="Arial" panose="020B0604020202020204" pitchFamily="34" charset="0"/>
              <a:buNone/>
            </a:pPr>
            <a:endParaRPr lang="pt-BR" altLang="pt-BR" sz="2400">
              <a:latin typeface="Franklin Gothic Book" panose="020B0503020102020204" pitchFamily="34" charset="0"/>
            </a:endParaRPr>
          </a:p>
        </p:txBody>
      </p:sp>
      <p:sp>
        <p:nvSpPr>
          <p:cNvPr id="79876" name="Espaço Reservado para Número de Slide 4">
            <a:extLst>
              <a:ext uri="{FF2B5EF4-FFF2-40B4-BE49-F238E27FC236}">
                <a16:creationId xmlns:a16="http://schemas.microsoft.com/office/drawing/2014/main" id="{A9584433-C581-14C9-CF18-0EA7A5E42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46D8B39D-5156-4C9B-BBB5-429DE72E0BFC}" type="slidenum">
              <a:rPr lang="pt-BR" altLang="pt-BR" sz="1400">
                <a:latin typeface="Times New Roman" panose="02020603050405020304" pitchFamily="18" charset="0"/>
              </a:rPr>
              <a:pPr/>
              <a:t>34</a:t>
            </a:fld>
            <a:endParaRPr lang="pt-BR" altLang="pt-BR" sz="1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7D6A2575-908D-A8A3-36DA-E1F34CAED3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sp>
        <p:nvSpPr>
          <p:cNvPr id="116739" name="Espaço Reservado para Conteúdo 5">
            <a:extLst>
              <a:ext uri="{FF2B5EF4-FFF2-40B4-BE49-F238E27FC236}">
                <a16:creationId xmlns:a16="http://schemas.microsoft.com/office/drawing/2014/main" id="{B7E87BC0-7650-4712-88AD-6AB95661E31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2275"/>
            <a:ext cx="7543800" cy="3448050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pt-BR" sz="2800" dirty="0" err="1">
                <a:latin typeface="Franklin Gothic Book" panose="020B0503020102020204" pitchFamily="34" charset="0"/>
              </a:rPr>
              <a:t>Controle</a:t>
            </a:r>
            <a:r>
              <a:rPr lang="en-US" altLang="pt-BR" sz="2800" dirty="0">
                <a:latin typeface="Franklin Gothic Book" panose="020B0503020102020204" pitchFamily="34" charset="0"/>
              </a:rPr>
              <a:t> do </a:t>
            </a:r>
            <a:r>
              <a:rPr lang="en-US" altLang="pt-BR" sz="2800" dirty="0" err="1">
                <a:latin typeface="Franklin Gothic Book" panose="020B0503020102020204" pitchFamily="34" charset="0"/>
              </a:rPr>
              <a:t>brilho</a:t>
            </a:r>
            <a:r>
              <a:rPr lang="en-US" altLang="pt-BR" sz="2800" dirty="0">
                <a:latin typeface="Franklin Gothic Book" panose="020B0503020102020204" pitchFamily="34" charset="0"/>
              </a:rPr>
              <a:t> do LED com </a:t>
            </a:r>
            <a:r>
              <a:rPr lang="en-US" altLang="pt-BR" sz="2800" dirty="0" err="1">
                <a:latin typeface="Franklin Gothic Book" panose="020B0503020102020204" pitchFamily="34" charset="0"/>
              </a:rPr>
              <a:t>potenciômetro</a:t>
            </a:r>
            <a:r>
              <a:rPr lang="en-US" altLang="pt-BR" sz="2800" dirty="0">
                <a:latin typeface="Franklin Gothic Book" panose="020B0503020102020204" pitchFamily="34" charset="0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ledPin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100" dirty="0">
                <a:solidFill>
                  <a:srgbClr val="005C5F"/>
                </a:solidFill>
                <a:latin typeface="Consolas" panose="020B0609020204030204" pitchFamily="49" charset="0"/>
              </a:rPr>
              <a:t>9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      //Atribui o pino 9 a variável </a:t>
            </a:r>
            <a:r>
              <a:rPr lang="pt-BR" sz="1100" dirty="0" err="1">
                <a:solidFill>
                  <a:srgbClr val="95A5A6"/>
                </a:solidFill>
                <a:latin typeface="Consolas" panose="020B0609020204030204" pitchFamily="49" charset="0"/>
              </a:rPr>
              <a:t>ledPin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potPin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= A5;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     //Atribui o pino analógico A5 a variável </a:t>
            </a:r>
            <a:r>
              <a:rPr lang="pt-BR" sz="1100" dirty="0" err="1">
                <a:solidFill>
                  <a:srgbClr val="95A5A6"/>
                </a:solidFill>
                <a:latin typeface="Consolas" panose="020B0609020204030204" pitchFamily="49" charset="0"/>
              </a:rPr>
              <a:t>potPin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valorpot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1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    //Variável responsável pelo armazenamento do valor lido do potenciômetro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pwm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1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//Variável responsável pelo armazenamento do valor convertido pela função </a:t>
            </a:r>
            <a:r>
              <a:rPr lang="pt-BR" sz="1100" dirty="0" err="1">
                <a:solidFill>
                  <a:srgbClr val="95A5A6"/>
                </a:solidFill>
                <a:latin typeface="Consolas" panose="020B0609020204030204" pitchFamily="49" charset="0"/>
              </a:rPr>
              <a:t>map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1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100" dirty="0">
                <a:solidFill>
                  <a:srgbClr val="D35400"/>
                </a:solidFill>
                <a:latin typeface="Consolas" panose="020B0609020204030204" pitchFamily="49" charset="0"/>
              </a:rPr>
              <a:t>setup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100" dirty="0" err="1">
                <a:solidFill>
                  <a:srgbClr val="D35400"/>
                </a:solidFill>
                <a:latin typeface="Consolas" panose="020B0609020204030204" pitchFamily="49" charset="0"/>
              </a:rPr>
              <a:t>pinMode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ledPin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, OUTPUT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 //Configura </a:t>
            </a:r>
            <a:r>
              <a:rPr lang="pt-BR" sz="1100" dirty="0" err="1">
                <a:solidFill>
                  <a:srgbClr val="95A5A6"/>
                </a:solidFill>
                <a:latin typeface="Consolas" panose="020B0609020204030204" pitchFamily="49" charset="0"/>
              </a:rPr>
              <a:t>ledPin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como saída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100" dirty="0" err="1">
                <a:solidFill>
                  <a:srgbClr val="D35400"/>
                </a:solidFill>
                <a:latin typeface="Consolas" panose="020B0609020204030204" pitchFamily="49" charset="0"/>
              </a:rPr>
              <a:t>pinMode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potPin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, INPUT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  //Configura </a:t>
            </a:r>
            <a:r>
              <a:rPr lang="pt-BR" sz="1100" dirty="0" err="1">
                <a:solidFill>
                  <a:srgbClr val="95A5A6"/>
                </a:solidFill>
                <a:latin typeface="Consolas" panose="020B0609020204030204" pitchFamily="49" charset="0"/>
              </a:rPr>
              <a:t>potPin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como entrada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1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100" dirty="0" err="1">
                <a:solidFill>
                  <a:srgbClr val="D35400"/>
                </a:solidFill>
                <a:latin typeface="Consolas" panose="020B0609020204030204" pitchFamily="49" charset="0"/>
              </a:rPr>
              <a:t>begin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100" dirty="0">
                <a:solidFill>
                  <a:srgbClr val="005C5F"/>
                </a:solidFill>
                <a:latin typeface="Consolas" panose="020B0609020204030204" pitchFamily="49" charset="0"/>
              </a:rPr>
              <a:t>9600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      //Inicializa a serial com velocidade de comunicação de 9600.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100" dirty="0">
                <a:solidFill>
                  <a:srgbClr val="D35400"/>
                </a:solidFill>
                <a:latin typeface="Consolas" panose="020B0609020204030204" pitchFamily="49" charset="0"/>
              </a:rPr>
              <a:t>loop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valorpot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100" dirty="0" err="1">
                <a:solidFill>
                  <a:srgbClr val="D35400"/>
                </a:solidFill>
                <a:latin typeface="Consolas" panose="020B0609020204030204" pitchFamily="49" charset="0"/>
              </a:rPr>
              <a:t>analogRead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potPin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//Efetua a leitura do pino analógico A5 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pwm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100" dirty="0" err="1">
                <a:solidFill>
                  <a:srgbClr val="D35400"/>
                </a:solidFill>
                <a:latin typeface="Consolas" panose="020B0609020204030204" pitchFamily="49" charset="0"/>
              </a:rPr>
              <a:t>map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valorpot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, </a:t>
            </a:r>
            <a:r>
              <a:rPr lang="pt-BR" sz="11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, </a:t>
            </a:r>
            <a:r>
              <a:rPr lang="pt-BR" sz="1100" dirty="0">
                <a:solidFill>
                  <a:srgbClr val="005C5F"/>
                </a:solidFill>
                <a:latin typeface="Consolas" panose="020B0609020204030204" pitchFamily="49" charset="0"/>
              </a:rPr>
              <a:t>1023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, </a:t>
            </a:r>
            <a:r>
              <a:rPr lang="pt-BR" sz="11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, </a:t>
            </a:r>
            <a:r>
              <a:rPr lang="pt-BR" sz="1100" dirty="0">
                <a:solidFill>
                  <a:srgbClr val="005C5F"/>
                </a:solidFill>
                <a:latin typeface="Consolas" panose="020B0609020204030204" pitchFamily="49" charset="0"/>
              </a:rPr>
              <a:t>255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; 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//Conversão da escala de 0 a 1023 para a de 0 a 255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1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1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pwm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//Imprime </a:t>
            </a:r>
            <a:r>
              <a:rPr lang="pt-BR" sz="1100" dirty="0" err="1">
                <a:solidFill>
                  <a:srgbClr val="95A5A6"/>
                </a:solidFill>
                <a:latin typeface="Consolas" panose="020B0609020204030204" pitchFamily="49" charset="0"/>
              </a:rPr>
              <a:t>valorpot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na serial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100" dirty="0" err="1">
                <a:solidFill>
                  <a:srgbClr val="D35400"/>
                </a:solidFill>
                <a:latin typeface="Consolas" panose="020B0609020204030204" pitchFamily="49" charset="0"/>
              </a:rPr>
              <a:t>analogWrite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ledPin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, </a:t>
            </a:r>
            <a:r>
              <a:rPr lang="pt-BR" sz="1100" dirty="0" err="1">
                <a:solidFill>
                  <a:srgbClr val="4E5B61"/>
                </a:solidFill>
                <a:latin typeface="Consolas" panose="020B0609020204030204" pitchFamily="49" charset="0"/>
              </a:rPr>
              <a:t>pwm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//Aciona o LED proporcionalmente à leitura analógica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100" dirty="0" err="1">
                <a:solidFill>
                  <a:srgbClr val="D35400"/>
                </a:solidFill>
                <a:latin typeface="Consolas" panose="020B0609020204030204" pitchFamily="49" charset="0"/>
              </a:rPr>
              <a:t>delay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100" dirty="0">
                <a:solidFill>
                  <a:srgbClr val="005C5F"/>
                </a:solidFill>
                <a:latin typeface="Consolas" panose="020B0609020204030204" pitchFamily="49" charset="0"/>
              </a:rPr>
              <a:t>500</a:t>
            </a: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1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1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     //Intervalo de 500 milissegundos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1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1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endParaRPr lang="en-US" altLang="pt-BR" sz="2800" dirty="0">
              <a:latin typeface="Franklin Gothic Book" panose="020B0503020102020204" pitchFamily="34" charset="0"/>
            </a:endParaRPr>
          </a:p>
        </p:txBody>
      </p:sp>
      <p:pic>
        <p:nvPicPr>
          <p:cNvPr id="12292" name="Imagem 4">
            <a:extLst>
              <a:ext uri="{FF2B5EF4-FFF2-40B4-BE49-F238E27FC236}">
                <a16:creationId xmlns:a16="http://schemas.microsoft.com/office/drawing/2014/main" id="{D280C58F-7B77-65B6-D556-D77AC7DAC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3" name="Espaço Reservado para Número de Slide 4">
            <a:extLst>
              <a:ext uri="{FF2B5EF4-FFF2-40B4-BE49-F238E27FC236}">
                <a16:creationId xmlns:a16="http://schemas.microsoft.com/office/drawing/2014/main" id="{80765DCD-B33F-36B2-C77F-AF9D47C3C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035AD9A4-9109-4E99-8BF0-F213660160B1}" type="slidenum">
              <a:rPr lang="pt-BR" altLang="pt-BR" sz="2000">
                <a:latin typeface="Franklin Gothic Book" panose="020B0503020102020204" pitchFamily="34" charset="0"/>
              </a:rPr>
              <a:pPr/>
              <a:t>4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E04BB1A4-FA93-A168-8632-86CBD000C7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sp>
        <p:nvSpPr>
          <p:cNvPr id="14339" name="Espaço Reservado para Conteúdo 5">
            <a:extLst>
              <a:ext uri="{FF2B5EF4-FFF2-40B4-BE49-F238E27FC236}">
                <a16:creationId xmlns:a16="http://schemas.microsoft.com/office/drawing/2014/main" id="{4D4CB14F-0C90-A596-BEF7-36CCCA6B9C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92275"/>
            <a:ext cx="7543800" cy="3448050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</a:pPr>
            <a:r>
              <a:rPr lang="en-US" altLang="pt-BR" sz="2800">
                <a:latin typeface="Franklin Gothic Book" panose="020B0503020102020204" pitchFamily="34" charset="0"/>
              </a:rPr>
              <a:t>Sensor de presença:</a:t>
            </a:r>
          </a:p>
        </p:txBody>
      </p:sp>
      <p:pic>
        <p:nvPicPr>
          <p:cNvPr id="14340" name="Imagem 4">
            <a:extLst>
              <a:ext uri="{FF2B5EF4-FFF2-40B4-BE49-F238E27FC236}">
                <a16:creationId xmlns:a16="http://schemas.microsoft.com/office/drawing/2014/main" id="{BC8EC2BD-889C-2067-8450-8ADCBEBFD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1" name="Espaço Reservado para Número de Slide 4">
            <a:extLst>
              <a:ext uri="{FF2B5EF4-FFF2-40B4-BE49-F238E27FC236}">
                <a16:creationId xmlns:a16="http://schemas.microsoft.com/office/drawing/2014/main" id="{59B06F02-03BB-1927-FB84-7CDEFE4FD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15BDA271-E7F6-47B3-AC58-D680D2FEAB26}" type="slidenum">
              <a:rPr lang="pt-BR" altLang="pt-BR" sz="2000">
                <a:latin typeface="Franklin Gothic Book" panose="020B0503020102020204" pitchFamily="34" charset="0"/>
              </a:rPr>
              <a:pPr/>
              <a:t>5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pic>
        <p:nvPicPr>
          <p:cNvPr id="14342" name="Imagem 1">
            <a:extLst>
              <a:ext uri="{FF2B5EF4-FFF2-40B4-BE49-F238E27FC236}">
                <a16:creationId xmlns:a16="http://schemas.microsoft.com/office/drawing/2014/main" id="{B0A15B18-ADAC-88B8-039D-51880F3FB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13" y="2349500"/>
            <a:ext cx="7543800" cy="347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7D3519A2-3DB0-B5B8-B9C4-194F62C1E3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sp>
        <p:nvSpPr>
          <p:cNvPr id="20483" name="Espaço Reservado para Conteúdo 5">
            <a:extLst>
              <a:ext uri="{FF2B5EF4-FFF2-40B4-BE49-F238E27FC236}">
                <a16:creationId xmlns:a16="http://schemas.microsoft.com/office/drawing/2014/main" id="{F6BAAB2A-AF6C-4064-83A8-C372E43F9E6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27584" y="1628800"/>
            <a:ext cx="7886700" cy="4664075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pt-BR" sz="2800" dirty="0">
                <a:latin typeface="Franklin Gothic Book" panose="020B0503020102020204" pitchFamily="34" charset="0"/>
              </a:rPr>
              <a:t>Sensor de presença: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ledPin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6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6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//Pino do LED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sensorPin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= A0;</a:t>
            </a:r>
            <a:r>
              <a:rPr lang="pt-BR" sz="16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//Pino do sensor de presença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leitura = 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6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//Variável para armazenar a leitura do sensor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 err="1">
                <a:solidFill>
                  <a:srgbClr val="00979D"/>
                </a:solidFill>
                <a:latin typeface="Consolas" panose="020B0609020204030204" pitchFamily="49" charset="0"/>
              </a:rPr>
              <a:t>bool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estadoSensor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false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600" dirty="0">
                <a:solidFill>
                  <a:srgbClr val="95A5A6"/>
                </a:solidFill>
                <a:latin typeface="Consolas" panose="020B0609020204030204" pitchFamily="49" charset="0"/>
              </a:rPr>
              <a:t>  //Variável para armazenar o estado do sensor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6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D35400"/>
                </a:solidFill>
                <a:latin typeface="Consolas" panose="020B0609020204030204" pitchFamily="49" charset="0"/>
              </a:rPr>
              <a:t>setup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begin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>
                <a:solidFill>
                  <a:srgbClr val="005C5F"/>
                </a:solidFill>
                <a:latin typeface="Consolas" panose="020B0609020204030204" pitchFamily="49" charset="0"/>
              </a:rPr>
              <a:t>9600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6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//Inicializa a comunicação serial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pinMode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ledPin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, OUTPUT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600" dirty="0">
                <a:solidFill>
                  <a:srgbClr val="95A5A6"/>
                </a:solidFill>
                <a:latin typeface="Consolas" panose="020B0609020204030204" pitchFamily="49" charset="0"/>
              </a:rPr>
              <a:t>    //Define </a:t>
            </a:r>
            <a:r>
              <a:rPr lang="pt-BR" sz="1600" dirty="0" err="1">
                <a:solidFill>
                  <a:srgbClr val="95A5A6"/>
                </a:solidFill>
                <a:latin typeface="Consolas" panose="020B0609020204030204" pitchFamily="49" charset="0"/>
              </a:rPr>
              <a:t>ledPin</a:t>
            </a:r>
            <a:r>
              <a:rPr lang="pt-BR" sz="1600" dirty="0">
                <a:solidFill>
                  <a:srgbClr val="95A5A6"/>
                </a:solidFill>
                <a:latin typeface="Consolas" panose="020B0609020204030204" pitchFamily="49" charset="0"/>
              </a:rPr>
              <a:t> como saída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600" dirty="0" err="1">
                <a:solidFill>
                  <a:srgbClr val="D35400"/>
                </a:solidFill>
                <a:latin typeface="Consolas" panose="020B0609020204030204" pitchFamily="49" charset="0"/>
              </a:rPr>
              <a:t>pinMode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600" dirty="0" err="1">
                <a:solidFill>
                  <a:srgbClr val="4E5B61"/>
                </a:solidFill>
                <a:latin typeface="Consolas" panose="020B0609020204030204" pitchFamily="49" charset="0"/>
              </a:rPr>
              <a:t>sensorPin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, INPUT</a:t>
            </a: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6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600" dirty="0">
                <a:solidFill>
                  <a:srgbClr val="95A5A6"/>
                </a:solidFill>
                <a:latin typeface="Consolas" panose="020B0609020204030204" pitchFamily="49" charset="0"/>
              </a:rPr>
              <a:t>  //Define </a:t>
            </a:r>
            <a:r>
              <a:rPr lang="pt-BR" sz="1600" dirty="0" err="1">
                <a:solidFill>
                  <a:srgbClr val="95A5A6"/>
                </a:solidFill>
                <a:latin typeface="Consolas" panose="020B0609020204030204" pitchFamily="49" charset="0"/>
              </a:rPr>
              <a:t>sensorPin</a:t>
            </a:r>
            <a:r>
              <a:rPr lang="pt-BR" sz="1600" dirty="0">
                <a:solidFill>
                  <a:srgbClr val="95A5A6"/>
                </a:solidFill>
                <a:latin typeface="Consolas" panose="020B0609020204030204" pitchFamily="49" charset="0"/>
              </a:rPr>
              <a:t> como entrada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6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600" dirty="0">
              <a:solidFill>
                <a:srgbClr val="4E5B61"/>
              </a:solidFill>
              <a:latin typeface="Consolas" panose="020B0609020204030204" pitchFamily="49" charset="0"/>
            </a:endParaRPr>
          </a:p>
        </p:txBody>
      </p:sp>
      <p:pic>
        <p:nvPicPr>
          <p:cNvPr id="16388" name="Imagem 4">
            <a:extLst>
              <a:ext uri="{FF2B5EF4-FFF2-40B4-BE49-F238E27FC236}">
                <a16:creationId xmlns:a16="http://schemas.microsoft.com/office/drawing/2014/main" id="{2ACF776E-7FCC-A4F0-7758-503E4A534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9" name="Espaço Reservado para Número de Slide 4">
            <a:extLst>
              <a:ext uri="{FF2B5EF4-FFF2-40B4-BE49-F238E27FC236}">
                <a16:creationId xmlns:a16="http://schemas.microsoft.com/office/drawing/2014/main" id="{A4FBF44C-130E-D3B6-3AAA-2B29B86B1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284502E2-59A3-41A4-B3C9-800954119883}" type="slidenum">
              <a:rPr lang="pt-BR" altLang="pt-BR" sz="2000">
                <a:latin typeface="Franklin Gothic Book" panose="020B0503020102020204" pitchFamily="34" charset="0"/>
              </a:rPr>
              <a:pPr/>
              <a:t>6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A3D6954C-1E01-6BD7-9175-F15A9CCDB5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pic>
        <p:nvPicPr>
          <p:cNvPr id="18435" name="Imagem 4">
            <a:extLst>
              <a:ext uri="{FF2B5EF4-FFF2-40B4-BE49-F238E27FC236}">
                <a16:creationId xmlns:a16="http://schemas.microsoft.com/office/drawing/2014/main" id="{3234C068-409C-DE08-364A-1EC754EBD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Espaço Reservado para Número de Slide 4">
            <a:extLst>
              <a:ext uri="{FF2B5EF4-FFF2-40B4-BE49-F238E27FC236}">
                <a16:creationId xmlns:a16="http://schemas.microsoft.com/office/drawing/2014/main" id="{7160E643-4B18-7AF8-71DA-0C6CFA38B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2881192A-B437-4FDF-9589-0228D80BAACF}" type="slidenum">
              <a:rPr lang="pt-BR" altLang="pt-BR" sz="2000">
                <a:latin typeface="Franklin Gothic Book" panose="020B0503020102020204" pitchFamily="34" charset="0"/>
              </a:rPr>
              <a:pPr/>
              <a:t>7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3AA73F21-91E2-4E35-8F0F-5FBCA215CE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7886700" cy="46640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  <a:defRPr/>
            </a:pPr>
            <a:r>
              <a:rPr lang="pt-BR" sz="2800" dirty="0">
                <a:latin typeface="Franklin Gothic Book" panose="020B0503020102020204" pitchFamily="34" charset="0"/>
              </a:rPr>
              <a:t>Continuação...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loop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leitura =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digitalRead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sensorPin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//Realiza a leitura do sensor de presença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if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leitura == HIGH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//Se leitura for igual a HIGH, o movimento foi detectado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digitalWrite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ledPin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, HIGH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//Aciona o LED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if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estadoSensor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false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//Compara o valor de estado do LED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"Movimento detectado"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//Imprime a mensagem no monitor serial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  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estadoSensor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000" dirty="0" err="1">
                <a:solidFill>
                  <a:srgbClr val="005C5F"/>
                </a:solidFill>
                <a:latin typeface="Consolas" panose="020B0609020204030204" pitchFamily="49" charset="0"/>
              </a:rPr>
              <a:t>true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//Atualiza o valor de </a:t>
            </a:r>
            <a:r>
              <a:rPr lang="pt-BR" sz="1000" dirty="0" err="1">
                <a:solidFill>
                  <a:srgbClr val="95A5A6"/>
                </a:solidFill>
                <a:latin typeface="Consolas" panose="020B0609020204030204" pitchFamily="49" charset="0"/>
              </a:rPr>
              <a:t>estadoSensor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para HIGH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delay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5000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        //O LED é acionado por 5 segundos 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else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              //Se leitura for igual a LOW, não houve movimento detectado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digitalWrite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ledPin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, LOW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//Desliga o LED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 err="1">
                <a:solidFill>
                  <a:srgbClr val="728E00"/>
                </a:solidFill>
                <a:latin typeface="Consolas" panose="020B0609020204030204" pitchFamily="49" charset="0"/>
              </a:rPr>
              <a:t>if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estadoSensor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== </a:t>
            </a:r>
            <a:r>
              <a:rPr lang="pt-BR" sz="1000" dirty="0" err="1">
                <a:solidFill>
                  <a:srgbClr val="005C5F"/>
                </a:solidFill>
                <a:latin typeface="Consolas" panose="020B0609020204030204" pitchFamily="49" charset="0"/>
              </a:rPr>
              <a:t>true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//Compara o valor de estado do LED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Serial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println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"Sem movimento"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//Imprime a mensagem no monitor serial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  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estadoSensor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false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//Altera o valor de </a:t>
            </a:r>
            <a:r>
              <a:rPr lang="pt-BR" sz="1000" dirty="0" err="1">
                <a:solidFill>
                  <a:srgbClr val="95A5A6"/>
                </a:solidFill>
                <a:latin typeface="Consolas" panose="020B0609020204030204" pitchFamily="49" charset="0"/>
              </a:rPr>
              <a:t>estadoSensor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para HIGH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endParaRPr lang="en-US" altLang="pt-BR" sz="2800" dirty="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A049AE17-72EC-E86F-2BF9-E10BAB8448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pic>
        <p:nvPicPr>
          <p:cNvPr id="20483" name="Imagem 4">
            <a:extLst>
              <a:ext uri="{FF2B5EF4-FFF2-40B4-BE49-F238E27FC236}">
                <a16:creationId xmlns:a16="http://schemas.microsoft.com/office/drawing/2014/main" id="{D8D4441C-4C48-74D0-1A11-B49659421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4" name="Espaço Reservado para Número de Slide 4">
            <a:extLst>
              <a:ext uri="{FF2B5EF4-FFF2-40B4-BE49-F238E27FC236}">
                <a16:creationId xmlns:a16="http://schemas.microsoft.com/office/drawing/2014/main" id="{6B69F9A6-63B5-F167-F1D3-D8C46098D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5C8CD2AC-C6EA-45FF-937B-AA62D5AD4805}" type="slidenum">
              <a:rPr lang="pt-BR" altLang="pt-BR" sz="2000">
                <a:latin typeface="Franklin Gothic Book" panose="020B0503020102020204" pitchFamily="34" charset="0"/>
              </a:rPr>
              <a:pPr/>
              <a:t>8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B1351FBB-DC80-47D3-BEE1-F8987FCF1C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7886700" cy="46640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  <a:defRPr/>
            </a:pPr>
            <a:r>
              <a:rPr lang="pt-BR" sz="2800" dirty="0">
                <a:latin typeface="Franklin Gothic Book" panose="020B0503020102020204" pitchFamily="34" charset="0"/>
              </a:rPr>
              <a:t>Controlando um servo motor:</a:t>
            </a: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endParaRPr lang="en-US" altLang="pt-BR" sz="2800" dirty="0">
              <a:latin typeface="Franklin Gothic Book" panose="020B0503020102020204" pitchFamily="34" charset="0"/>
            </a:endParaRPr>
          </a:p>
        </p:txBody>
      </p:sp>
      <p:pic>
        <p:nvPicPr>
          <p:cNvPr id="20486" name="Imagem 3">
            <a:extLst>
              <a:ext uri="{FF2B5EF4-FFF2-40B4-BE49-F238E27FC236}">
                <a16:creationId xmlns:a16="http://schemas.microsoft.com/office/drawing/2014/main" id="{4836D61F-E95C-2862-DD1D-014139626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338" y="2349500"/>
            <a:ext cx="4505325" cy="370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508F7990-29B1-1612-EEC3-B3BB65EC37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4000">
                <a:latin typeface="Franklin Gothic Book" panose="020B0503020102020204" pitchFamily="34" charset="0"/>
              </a:rPr>
              <a:t>Exercícios</a:t>
            </a:r>
          </a:p>
        </p:txBody>
      </p:sp>
      <p:pic>
        <p:nvPicPr>
          <p:cNvPr id="22531" name="Imagem 4">
            <a:extLst>
              <a:ext uri="{FF2B5EF4-FFF2-40B4-BE49-F238E27FC236}">
                <a16:creationId xmlns:a16="http://schemas.microsoft.com/office/drawing/2014/main" id="{50706B3C-565B-1BD0-C6FB-1B751DE7E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1" t="35907" r="9590" b="35323"/>
          <a:stretch>
            <a:fillRect/>
          </a:stretch>
        </p:blipFill>
        <p:spPr bwMode="auto">
          <a:xfrm>
            <a:off x="7667625" y="188913"/>
            <a:ext cx="1350963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2" name="Espaço Reservado para Número de Slide 4">
            <a:extLst>
              <a:ext uri="{FF2B5EF4-FFF2-40B4-BE49-F238E27FC236}">
                <a16:creationId xmlns:a16="http://schemas.microsoft.com/office/drawing/2014/main" id="{A6A187CB-B2E7-5AB0-CC4F-5CABE3D01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1EDB439F-43EC-43D6-A57D-9C42C2A0AC22}" type="slidenum">
              <a:rPr lang="pt-BR" altLang="pt-BR" sz="2000">
                <a:latin typeface="Franklin Gothic Book" panose="020B0503020102020204" pitchFamily="34" charset="0"/>
              </a:rPr>
              <a:pPr/>
              <a:t>9</a:t>
            </a:fld>
            <a:endParaRPr lang="pt-BR" altLang="pt-BR" sz="1400">
              <a:latin typeface="Franklin Gothic Book" panose="020B0503020102020204" pitchFamily="34" charset="0"/>
            </a:endParaRP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732FB843-7A52-446B-8893-6171461572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1690688"/>
            <a:ext cx="7886700" cy="46640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171450" indent="-171450" algn="l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  <a:defRPr/>
            </a:pPr>
            <a:r>
              <a:rPr lang="pt-BR" sz="2800" dirty="0">
                <a:latin typeface="Franklin Gothic Book" panose="020B0503020102020204" pitchFamily="34" charset="0"/>
              </a:rPr>
              <a:t>Controlando um servo motor: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728E00"/>
                </a:solidFill>
                <a:latin typeface="Consolas" panose="020B0609020204030204" pitchFamily="49" charset="0"/>
              </a:rPr>
              <a:t>#include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"</a:t>
            </a:r>
            <a:r>
              <a:rPr lang="pt-BR" sz="1000" dirty="0" err="1">
                <a:solidFill>
                  <a:srgbClr val="005C5F"/>
                </a:solidFill>
                <a:latin typeface="Consolas" panose="020B0609020204030204" pitchFamily="49" charset="0"/>
              </a:rPr>
              <a:t>Servo.h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"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 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//Inclusão da biblioteca Servo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Servo servomotor;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//Criando objeto do tipo Servo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00979D"/>
                </a:solidFill>
                <a:latin typeface="Consolas" panose="020B0609020204030204" pitchFamily="49" charset="0"/>
              </a:rPr>
              <a:t>int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pos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//Variável que armazena a posição do servo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0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setup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servomotor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attach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9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//Atribui o pino digital 9 ao objeto servomotor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b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</a:br>
            <a:r>
              <a:rPr lang="pt-BR" sz="1000" dirty="0">
                <a:solidFill>
                  <a:srgbClr val="00979D"/>
                </a:solidFill>
                <a:latin typeface="Consolas" panose="020B0609020204030204" pitchFamily="49" charset="0"/>
              </a:rPr>
              <a:t>void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D35400"/>
                </a:solidFill>
                <a:latin typeface="Consolas" panose="020B0609020204030204" pitchFamily="49" charset="0"/>
              </a:rPr>
              <a:t>loop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728E00"/>
                </a:solidFill>
                <a:latin typeface="Consolas" panose="020B0609020204030204" pitchFamily="49" charset="0"/>
              </a:rPr>
              <a:t>for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pos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 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pos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&lt;=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180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 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pos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+=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1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//Vai de 0 a 180 graus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    //Passos de 1 grau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servomotor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write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pos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//Comanda o servo para ir para o posição da variável </a:t>
            </a:r>
            <a:r>
              <a:rPr lang="pt-BR" sz="1000" dirty="0" err="1">
                <a:solidFill>
                  <a:srgbClr val="95A5A6"/>
                </a:solidFill>
                <a:latin typeface="Consolas" panose="020B0609020204030204" pitchFamily="49" charset="0"/>
              </a:rPr>
              <a:t>pos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delay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15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    //Aguarda 15ms para que o servo atinja a posição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728E00"/>
                </a:solidFill>
                <a:latin typeface="Consolas" panose="020B0609020204030204" pitchFamily="49" charset="0"/>
              </a:rPr>
              <a:t>for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pos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180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 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pos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&gt;=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0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 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pos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-= 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1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{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//Vai de 180 a 0 graus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servomotor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.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write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 err="1">
                <a:solidFill>
                  <a:srgbClr val="4E5B61"/>
                </a:solidFill>
                <a:latin typeface="Consolas" panose="020B0609020204030204" pitchFamily="49" charset="0"/>
              </a:rPr>
              <a:t>pos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//Comanda o servo para ir para o posição da variável </a:t>
            </a:r>
            <a:r>
              <a:rPr lang="pt-BR" sz="1000" dirty="0" err="1">
                <a:solidFill>
                  <a:srgbClr val="95A5A6"/>
                </a:solidFill>
                <a:latin typeface="Consolas" panose="020B0609020204030204" pitchFamily="49" charset="0"/>
              </a:rPr>
              <a:t>pos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  </a:t>
            </a:r>
            <a:r>
              <a:rPr lang="pt-BR" sz="1000" dirty="0" err="1">
                <a:solidFill>
                  <a:srgbClr val="D35400"/>
                </a:solidFill>
                <a:latin typeface="Consolas" panose="020B0609020204030204" pitchFamily="49" charset="0"/>
              </a:rPr>
              <a:t>delay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(</a:t>
            </a:r>
            <a:r>
              <a:rPr lang="pt-BR" sz="1000" dirty="0">
                <a:solidFill>
                  <a:srgbClr val="005C5F"/>
                </a:solidFill>
                <a:latin typeface="Consolas" panose="020B0609020204030204" pitchFamily="49" charset="0"/>
              </a:rPr>
              <a:t>15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)</a:t>
            </a: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;</a:t>
            </a:r>
            <a:r>
              <a:rPr lang="pt-BR" sz="1000" dirty="0">
                <a:solidFill>
                  <a:srgbClr val="95A5A6"/>
                </a:solidFill>
                <a:latin typeface="Consolas" panose="020B0609020204030204" pitchFamily="49" charset="0"/>
              </a:rPr>
              <a:t>                          //Aguarda 15ms para que o servo atinja a posição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E5B61"/>
                </a:solidFill>
                <a:latin typeface="Consolas" panose="020B0609020204030204" pitchFamily="49" charset="0"/>
              </a:rPr>
              <a:t>  </a:t>
            </a: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sz="1000" dirty="0">
                <a:solidFill>
                  <a:srgbClr val="434F54"/>
                </a:solidFill>
                <a:latin typeface="Consolas" panose="020B0609020204030204" pitchFamily="49" charset="0"/>
              </a:rPr>
              <a:t>}</a:t>
            </a:r>
            <a:endParaRPr lang="pt-BR" sz="1000" dirty="0">
              <a:solidFill>
                <a:srgbClr val="4E5B61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pt-BR" sz="2800" dirty="0">
              <a:latin typeface="Franklin Gothic Book" panose="020B0503020102020204" pitchFamily="34" charset="0"/>
            </a:endParaRPr>
          </a:p>
          <a:p>
            <a:pPr marL="0" indent="0" algn="just" eaLnBrk="1" hangingPunct="1">
              <a:buFont typeface="Arial" panose="020B0604020202020204" pitchFamily="34" charset="0"/>
              <a:buNone/>
              <a:defRPr/>
            </a:pPr>
            <a:endParaRPr lang="en-US" altLang="pt-BR" sz="2800" dirty="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3680315</TotalTime>
  <Words>2469</Words>
  <Application>Microsoft Office PowerPoint</Application>
  <PresentationFormat>Apresentação na tela (4:3)</PresentationFormat>
  <Paragraphs>377</Paragraphs>
  <Slides>34</Slides>
  <Notes>32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42" baseType="lpstr">
      <vt:lpstr>Arial</vt:lpstr>
      <vt:lpstr>Calibri</vt:lpstr>
      <vt:lpstr>Calibri Light</vt:lpstr>
      <vt:lpstr>Consolas</vt:lpstr>
      <vt:lpstr>Franklin Gothic Book</vt:lpstr>
      <vt:lpstr>Times New Roman</vt:lpstr>
      <vt:lpstr>Wingdings</vt:lpstr>
      <vt:lpstr>Tema do Office</vt:lpstr>
      <vt:lpstr>Aula 2: Programação do Arduino, Sensores e Atuadores</vt:lpstr>
      <vt:lpstr>Sumário</vt:lpstr>
      <vt:lpstr>Exercícios</vt:lpstr>
      <vt:lpstr>Exercícios</vt:lpstr>
      <vt:lpstr>Exercícios</vt:lpstr>
      <vt:lpstr>Exercícios</vt:lpstr>
      <vt:lpstr>Exercícios</vt:lpstr>
      <vt:lpstr>Exercícios</vt:lpstr>
      <vt:lpstr>Exercícios</vt:lpstr>
      <vt:lpstr>Exercícios</vt:lpstr>
      <vt:lpstr>Exercícios</vt:lpstr>
      <vt:lpstr>Exercícios</vt:lpstr>
      <vt:lpstr>Exercícios</vt:lpstr>
      <vt:lpstr>Exercícios</vt:lpstr>
      <vt:lpstr>Exercícios</vt:lpstr>
      <vt:lpstr>Exercícios</vt:lpstr>
      <vt:lpstr>Capacidade de Corrente do Arduino</vt:lpstr>
      <vt:lpstr>Exercícios</vt:lpstr>
      <vt:lpstr>Exercícios</vt:lpstr>
      <vt:lpstr>Exercícios: Driver para Relé</vt:lpstr>
      <vt:lpstr>Exercícios</vt:lpstr>
      <vt:lpstr>Exercícios</vt:lpstr>
      <vt:lpstr>Exercícios</vt:lpstr>
      <vt:lpstr>Exercícios: Ponte H com Motor DC</vt:lpstr>
      <vt:lpstr>Driver para Acoplamento de Sinal AC</vt:lpstr>
      <vt:lpstr>Sensor de Velocidade</vt:lpstr>
      <vt:lpstr>Sensor de Velocidade</vt:lpstr>
      <vt:lpstr>Sensor de Velocidade</vt:lpstr>
      <vt:lpstr>Bluetooth</vt:lpstr>
      <vt:lpstr>Módulo Ethernet</vt:lpstr>
      <vt:lpstr>ESP32</vt:lpstr>
      <vt:lpstr>IOT</vt:lpstr>
      <vt:lpstr>Conversão de Tipos</vt:lpstr>
      <vt:lpstr>Referências Bibliográficas</vt:lpstr>
    </vt:vector>
  </TitlesOfParts>
  <Company>MERCADOR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Redes de Computadores  Cabamento e Topologia</dc:title>
  <dc:creator>fgb</dc:creator>
  <cp:lastModifiedBy>Jose Antonio Dos Reis</cp:lastModifiedBy>
  <cp:revision>759</cp:revision>
  <dcterms:created xsi:type="dcterms:W3CDTF">1601-01-01T02:37:57Z</dcterms:created>
  <dcterms:modified xsi:type="dcterms:W3CDTF">2024-03-09T10:00:18Z</dcterms:modified>
</cp:coreProperties>
</file>